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532" r:id="rId4"/>
    <p:sldId id="516" r:id="rId5"/>
    <p:sldId id="517" r:id="rId6"/>
    <p:sldId id="521" r:id="rId7"/>
    <p:sldId id="522" r:id="rId8"/>
    <p:sldId id="526" r:id="rId9"/>
    <p:sldId id="547" r:id="rId10"/>
    <p:sldId id="543" r:id="rId11"/>
    <p:sldId id="529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A048EB"/>
    <a:srgbClr val="5D4CE3"/>
    <a:srgbClr val="2D4FEC"/>
    <a:srgbClr val="DC3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5" autoAdjust="0"/>
    <p:restoredTop sz="91960" autoAdjust="0"/>
  </p:normalViewPr>
  <p:slideViewPr>
    <p:cSldViewPr snapToGrid="0" snapToObjects="1">
      <p:cViewPr varScale="1">
        <p:scale>
          <a:sx n="40" d="100"/>
          <a:sy n="40" d="100"/>
        </p:scale>
        <p:origin x="20" y="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207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527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394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594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425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3196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换个说法</a:t>
            </a:r>
          </a:p>
        </p:txBody>
      </p:sp>
    </p:spTree>
    <p:extLst>
      <p:ext uri="{BB962C8B-B14F-4D97-AF65-F5344CB8AC3E}">
        <p14:creationId xmlns:p14="http://schemas.microsoft.com/office/powerpoint/2010/main" val="2359166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effectLst/>
              </a:rPr>
              <a:t>公司一句话介绍 </a:t>
            </a:r>
            <a:r>
              <a:rPr lang="en-US" altLang="zh-CN" dirty="0">
                <a:effectLst/>
              </a:rPr>
              <a:t>+ </a:t>
            </a:r>
            <a:r>
              <a:rPr lang="zh-CN" altLang="en-US" dirty="0">
                <a:effectLst/>
              </a:rPr>
              <a:t>团队介绍 </a:t>
            </a:r>
            <a:r>
              <a:rPr lang="en-US" altLang="zh-CN" dirty="0">
                <a:effectLst/>
              </a:rPr>
              <a:t>+ </a:t>
            </a:r>
            <a:r>
              <a:rPr lang="zh-CN" altLang="en-US" dirty="0">
                <a:effectLst/>
              </a:rPr>
              <a:t>资质证书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7731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官方单位合作</a:t>
            </a:r>
            <a:endParaRPr lang="en-US" altLang="zh-CN" dirty="0"/>
          </a:p>
          <a:p>
            <a:r>
              <a:rPr lang="zh-CN" altLang="en-US" dirty="0"/>
              <a:t>社区</a:t>
            </a:r>
          </a:p>
        </p:txBody>
      </p:sp>
    </p:spTree>
    <p:extLst>
      <p:ext uri="{BB962C8B-B14F-4D97-AF65-F5344CB8AC3E}">
        <p14:creationId xmlns:p14="http://schemas.microsoft.com/office/powerpoint/2010/main" val="266085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标题文本"/>
          <p:cNvSpPr txBox="1">
            <a:spLocks noGrp="1"/>
          </p:cNvSpPr>
          <p:nvPr>
            <p:ph type="title"/>
          </p:nvPr>
        </p:nvSpPr>
        <p:spPr>
          <a:xfrm>
            <a:off x="1809599" y="3958799"/>
            <a:ext cx="20765601" cy="5564001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ctr" defTabSz="2438400">
              <a:lnSpc>
                <a:spcPct val="125000"/>
              </a:lnSpc>
              <a:defRPr sz="14600" spc="0">
                <a:solidFill>
                  <a:srgbClr val="1A4568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>
            <a:r>
              <a:t>标题文本</a:t>
            </a:r>
          </a:p>
        </p:txBody>
      </p:sp>
      <p:sp>
        <p:nvSpPr>
          <p:cNvPr id="165" name="Google Shape;11;p2"/>
          <p:cNvSpPr/>
          <p:nvPr/>
        </p:nvSpPr>
        <p:spPr>
          <a:xfrm rot="5400000">
            <a:off x="-4816025" y="2553435"/>
            <a:ext cx="12837369" cy="4560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85" y="0"/>
                </a:moveTo>
                <a:cubicBezTo>
                  <a:pt x="1751" y="0"/>
                  <a:pt x="0" y="3018"/>
                  <a:pt x="0" y="3018"/>
                </a:cubicBezTo>
                <a:lnTo>
                  <a:pt x="28" y="21600"/>
                </a:lnTo>
                <a:lnTo>
                  <a:pt x="21600" y="21600"/>
                </a:lnTo>
                <a:cubicBezTo>
                  <a:pt x="20712" y="15211"/>
                  <a:pt x="19268" y="13793"/>
                  <a:pt x="17569" y="13793"/>
                </a:cubicBezTo>
                <a:cubicBezTo>
                  <a:pt x="16214" y="13793"/>
                  <a:pt x="14695" y="14697"/>
                  <a:pt x="13168" y="14697"/>
                </a:cubicBezTo>
                <a:cubicBezTo>
                  <a:pt x="12585" y="14697"/>
                  <a:pt x="12001" y="14565"/>
                  <a:pt x="11424" y="14202"/>
                </a:cubicBezTo>
                <a:cubicBezTo>
                  <a:pt x="8827" y="12579"/>
                  <a:pt x="9649" y="6587"/>
                  <a:pt x="6553" y="1850"/>
                </a:cubicBezTo>
                <a:cubicBezTo>
                  <a:pt x="5661" y="486"/>
                  <a:pt x="4742" y="0"/>
                  <a:pt x="3885" y="0"/>
                </a:cubicBezTo>
                <a:close/>
              </a:path>
            </a:pathLst>
          </a:custGeom>
          <a:gradFill>
            <a:gsLst>
              <a:gs pos="0">
                <a:srgbClr val="344DDE">
                  <a:alpha val="10153"/>
                </a:srgbClr>
              </a:gs>
              <a:gs pos="100000">
                <a:srgbClr val="E432F3">
                  <a:alpha val="10153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" name="Google Shape;12;p2"/>
          <p:cNvSpPr/>
          <p:nvPr/>
        </p:nvSpPr>
        <p:spPr>
          <a:xfrm rot="10800000">
            <a:off x="-1527674" y="10147233"/>
            <a:ext cx="9767506" cy="505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extrusionOk="0">
                <a:moveTo>
                  <a:pt x="1763" y="0"/>
                </a:moveTo>
                <a:cubicBezTo>
                  <a:pt x="790" y="0"/>
                  <a:pt x="-74" y="110"/>
                  <a:pt x="5" y="518"/>
                </a:cubicBezTo>
                <a:cubicBezTo>
                  <a:pt x="79" y="888"/>
                  <a:pt x="1398" y="1285"/>
                  <a:pt x="1682" y="1537"/>
                </a:cubicBezTo>
                <a:cubicBezTo>
                  <a:pt x="2322" y="2105"/>
                  <a:pt x="2896" y="2885"/>
                  <a:pt x="3373" y="3825"/>
                </a:cubicBezTo>
                <a:cubicBezTo>
                  <a:pt x="4491" y="5980"/>
                  <a:pt x="5474" y="12474"/>
                  <a:pt x="8269" y="13241"/>
                </a:cubicBezTo>
                <a:cubicBezTo>
                  <a:pt x="8406" y="13278"/>
                  <a:pt x="8541" y="13296"/>
                  <a:pt x="8675" y="13296"/>
                </a:cubicBezTo>
                <a:cubicBezTo>
                  <a:pt x="10560" y="13296"/>
                  <a:pt x="12216" y="9878"/>
                  <a:pt x="12904" y="9075"/>
                </a:cubicBezTo>
                <a:cubicBezTo>
                  <a:pt x="13235" y="8700"/>
                  <a:pt x="13614" y="8511"/>
                  <a:pt x="13994" y="8511"/>
                </a:cubicBezTo>
                <a:cubicBezTo>
                  <a:pt x="14350" y="8511"/>
                  <a:pt x="14707" y="8677"/>
                  <a:pt x="15028" y="9009"/>
                </a:cubicBezTo>
                <a:cubicBezTo>
                  <a:pt x="16295" y="10372"/>
                  <a:pt x="16310" y="13545"/>
                  <a:pt x="16832" y="16006"/>
                </a:cubicBezTo>
                <a:cubicBezTo>
                  <a:pt x="17502" y="19048"/>
                  <a:pt x="19060" y="21191"/>
                  <a:pt x="20885" y="21600"/>
                </a:cubicBezTo>
                <a:cubicBezTo>
                  <a:pt x="20759" y="14974"/>
                  <a:pt x="20975" y="8335"/>
                  <a:pt x="21526" y="1774"/>
                </a:cubicBezTo>
                <a:cubicBezTo>
                  <a:pt x="19134" y="1034"/>
                  <a:pt x="16697" y="888"/>
                  <a:pt x="14275" y="743"/>
                </a:cubicBezTo>
                <a:cubicBezTo>
                  <a:pt x="10930" y="531"/>
                  <a:pt x="7584" y="333"/>
                  <a:pt x="4237" y="148"/>
                </a:cubicBezTo>
                <a:cubicBezTo>
                  <a:pt x="3979" y="127"/>
                  <a:pt x="2808" y="0"/>
                  <a:pt x="1763" y="0"/>
                </a:cubicBezTo>
                <a:close/>
              </a:path>
            </a:pathLst>
          </a:custGeom>
          <a:gradFill>
            <a:gsLst>
              <a:gs pos="0">
                <a:srgbClr val="344DDE"/>
              </a:gs>
              <a:gs pos="100000">
                <a:srgbClr val="E432F3"/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" name="Google Shape;14;p2"/>
          <p:cNvSpPr/>
          <p:nvPr/>
        </p:nvSpPr>
        <p:spPr>
          <a:xfrm>
            <a:off x="8239832" y="12491143"/>
            <a:ext cx="436001" cy="436001"/>
          </a:xfrm>
          <a:prstGeom prst="ellipse">
            <a:avLst/>
          </a:prstGeom>
          <a:solidFill>
            <a:srgbClr val="344DD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" name="Google Shape;15;p2"/>
          <p:cNvSpPr/>
          <p:nvPr/>
        </p:nvSpPr>
        <p:spPr>
          <a:xfrm>
            <a:off x="2267172" y="11983245"/>
            <a:ext cx="262401" cy="263201"/>
          </a:xfrm>
          <a:prstGeom prst="ellipse">
            <a:avLst/>
          </a:prstGeom>
          <a:solidFill>
            <a:srgbClr val="E331F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9" name="Google Shape;16;p2"/>
          <p:cNvSpPr/>
          <p:nvPr/>
        </p:nvSpPr>
        <p:spPr>
          <a:xfrm>
            <a:off x="155051" y="8389386"/>
            <a:ext cx="436001" cy="436001"/>
          </a:xfrm>
          <a:prstGeom prst="ellipse">
            <a:avLst/>
          </a:prstGeom>
          <a:solidFill>
            <a:srgbClr val="344DD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" name="Google Shape;17;p2"/>
          <p:cNvSpPr/>
          <p:nvPr/>
        </p:nvSpPr>
        <p:spPr>
          <a:xfrm>
            <a:off x="11352466" y="13071568"/>
            <a:ext cx="262401" cy="263201"/>
          </a:xfrm>
          <a:prstGeom prst="ellipse">
            <a:avLst/>
          </a:prstGeom>
          <a:solidFill>
            <a:srgbClr val="E331F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" name="Google Shape;18;p2"/>
          <p:cNvSpPr/>
          <p:nvPr/>
        </p:nvSpPr>
        <p:spPr>
          <a:xfrm>
            <a:off x="4414847" y="11199204"/>
            <a:ext cx="262401" cy="263201"/>
          </a:xfrm>
          <a:prstGeom prst="ellipse">
            <a:avLst/>
          </a:prstGeom>
          <a:solidFill>
            <a:srgbClr val="344DD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" name="Google Shape;19;p2"/>
          <p:cNvSpPr/>
          <p:nvPr/>
        </p:nvSpPr>
        <p:spPr>
          <a:xfrm rot="16200000">
            <a:off x="16294055" y="6741074"/>
            <a:ext cx="12837369" cy="4560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85" y="0"/>
                </a:moveTo>
                <a:cubicBezTo>
                  <a:pt x="1751" y="0"/>
                  <a:pt x="0" y="3018"/>
                  <a:pt x="0" y="3018"/>
                </a:cubicBezTo>
                <a:lnTo>
                  <a:pt x="28" y="21600"/>
                </a:lnTo>
                <a:lnTo>
                  <a:pt x="21600" y="21600"/>
                </a:lnTo>
                <a:cubicBezTo>
                  <a:pt x="20712" y="15211"/>
                  <a:pt x="19268" y="13793"/>
                  <a:pt x="17569" y="13793"/>
                </a:cubicBezTo>
                <a:cubicBezTo>
                  <a:pt x="16214" y="13793"/>
                  <a:pt x="14695" y="14697"/>
                  <a:pt x="13168" y="14697"/>
                </a:cubicBezTo>
                <a:cubicBezTo>
                  <a:pt x="12585" y="14697"/>
                  <a:pt x="12001" y="14565"/>
                  <a:pt x="11424" y="14202"/>
                </a:cubicBezTo>
                <a:cubicBezTo>
                  <a:pt x="8827" y="12579"/>
                  <a:pt x="9649" y="6587"/>
                  <a:pt x="6553" y="1850"/>
                </a:cubicBezTo>
                <a:cubicBezTo>
                  <a:pt x="5661" y="486"/>
                  <a:pt x="4742" y="0"/>
                  <a:pt x="3885" y="0"/>
                </a:cubicBezTo>
                <a:close/>
              </a:path>
            </a:pathLst>
          </a:custGeom>
          <a:gradFill>
            <a:gsLst>
              <a:gs pos="0">
                <a:srgbClr val="344DDE">
                  <a:alpha val="9578"/>
                </a:srgbClr>
              </a:gs>
              <a:gs pos="100000">
                <a:srgbClr val="E432F3">
                  <a:alpha val="9578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" name="Google Shape;20;p2"/>
          <p:cNvSpPr/>
          <p:nvPr/>
        </p:nvSpPr>
        <p:spPr>
          <a:xfrm>
            <a:off x="15711551" y="-1370992"/>
            <a:ext cx="9640711" cy="4984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extrusionOk="0">
                <a:moveTo>
                  <a:pt x="1763" y="0"/>
                </a:moveTo>
                <a:cubicBezTo>
                  <a:pt x="790" y="0"/>
                  <a:pt x="-74" y="110"/>
                  <a:pt x="5" y="518"/>
                </a:cubicBezTo>
                <a:cubicBezTo>
                  <a:pt x="79" y="888"/>
                  <a:pt x="1398" y="1285"/>
                  <a:pt x="1682" y="1537"/>
                </a:cubicBezTo>
                <a:cubicBezTo>
                  <a:pt x="2322" y="2105"/>
                  <a:pt x="2896" y="2885"/>
                  <a:pt x="3373" y="3825"/>
                </a:cubicBezTo>
                <a:cubicBezTo>
                  <a:pt x="4491" y="5980"/>
                  <a:pt x="5474" y="12474"/>
                  <a:pt x="8269" y="13241"/>
                </a:cubicBezTo>
                <a:cubicBezTo>
                  <a:pt x="8406" y="13278"/>
                  <a:pt x="8541" y="13296"/>
                  <a:pt x="8675" y="13296"/>
                </a:cubicBezTo>
                <a:cubicBezTo>
                  <a:pt x="10560" y="13296"/>
                  <a:pt x="12216" y="9878"/>
                  <a:pt x="12904" y="9075"/>
                </a:cubicBezTo>
                <a:cubicBezTo>
                  <a:pt x="13235" y="8700"/>
                  <a:pt x="13614" y="8511"/>
                  <a:pt x="13994" y="8511"/>
                </a:cubicBezTo>
                <a:cubicBezTo>
                  <a:pt x="14350" y="8511"/>
                  <a:pt x="14707" y="8677"/>
                  <a:pt x="15028" y="9009"/>
                </a:cubicBezTo>
                <a:cubicBezTo>
                  <a:pt x="16295" y="10372"/>
                  <a:pt x="16310" y="13545"/>
                  <a:pt x="16832" y="16006"/>
                </a:cubicBezTo>
                <a:cubicBezTo>
                  <a:pt x="17502" y="19048"/>
                  <a:pt x="19060" y="21191"/>
                  <a:pt x="20885" y="21600"/>
                </a:cubicBezTo>
                <a:cubicBezTo>
                  <a:pt x="20759" y="14974"/>
                  <a:pt x="20975" y="8335"/>
                  <a:pt x="21526" y="1774"/>
                </a:cubicBezTo>
                <a:cubicBezTo>
                  <a:pt x="19134" y="1034"/>
                  <a:pt x="16697" y="888"/>
                  <a:pt x="14275" y="743"/>
                </a:cubicBezTo>
                <a:cubicBezTo>
                  <a:pt x="10930" y="531"/>
                  <a:pt x="7584" y="333"/>
                  <a:pt x="4237" y="148"/>
                </a:cubicBezTo>
                <a:cubicBezTo>
                  <a:pt x="3979" y="127"/>
                  <a:pt x="2808" y="0"/>
                  <a:pt x="1763" y="0"/>
                </a:cubicBezTo>
                <a:close/>
              </a:path>
            </a:pathLst>
          </a:custGeom>
          <a:gradFill>
            <a:gsLst>
              <a:gs pos="0">
                <a:srgbClr val="344DDE"/>
              </a:gs>
              <a:gs pos="100000">
                <a:srgbClr val="E432F3"/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" name="Google Shape;22;p2"/>
          <p:cNvSpPr/>
          <p:nvPr/>
        </p:nvSpPr>
        <p:spPr>
          <a:xfrm rot="10800000">
            <a:off x="15026168" y="554455"/>
            <a:ext cx="436001" cy="436001"/>
          </a:xfrm>
          <a:prstGeom prst="ellipse">
            <a:avLst/>
          </a:prstGeom>
          <a:solidFill>
            <a:srgbClr val="344DD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5" name="Google Shape;23;p2"/>
          <p:cNvSpPr/>
          <p:nvPr/>
        </p:nvSpPr>
        <p:spPr>
          <a:xfrm rot="10800000">
            <a:off x="21045250" y="1790364"/>
            <a:ext cx="262401" cy="263201"/>
          </a:xfrm>
          <a:prstGeom prst="ellipse">
            <a:avLst/>
          </a:prstGeom>
          <a:solidFill>
            <a:srgbClr val="E331F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6" name="Google Shape;24;p2"/>
          <p:cNvSpPr/>
          <p:nvPr/>
        </p:nvSpPr>
        <p:spPr>
          <a:xfrm rot="10800000">
            <a:off x="23947969" y="5172722"/>
            <a:ext cx="436001" cy="436001"/>
          </a:xfrm>
          <a:prstGeom prst="ellipse">
            <a:avLst/>
          </a:prstGeom>
          <a:solidFill>
            <a:srgbClr val="344DD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7" name="Google Shape;25;p2"/>
          <p:cNvSpPr/>
          <p:nvPr/>
        </p:nvSpPr>
        <p:spPr>
          <a:xfrm rot="10800000">
            <a:off x="12978183" y="339051"/>
            <a:ext cx="262401" cy="263201"/>
          </a:xfrm>
          <a:prstGeom prst="ellipse">
            <a:avLst/>
          </a:prstGeom>
          <a:solidFill>
            <a:srgbClr val="E331F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400"/>
            <a:ext cx="5689602" cy="736601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文本"/>
          <p:cNvSpPr txBox="1">
            <a:spLocks noGrp="1"/>
          </p:cNvSpPr>
          <p:nvPr>
            <p:ph type="title"/>
          </p:nvPr>
        </p:nvSpPr>
        <p:spPr>
          <a:xfrm>
            <a:off x="614808" y="442855"/>
            <a:ext cx="21504002" cy="1527201"/>
          </a:xfrm>
          <a:prstGeom prst="rect">
            <a:avLst/>
          </a:prstGeom>
        </p:spPr>
        <p:txBody>
          <a:bodyPr lIns="243799" tIns="243799" rIns="243799" bIns="243799"/>
          <a:lstStyle>
            <a:lvl1pPr algn="l" defTabSz="2438400">
              <a:lnSpc>
                <a:spcPct val="100000"/>
              </a:lnSpc>
              <a:defRPr sz="8000" b="1" i="0" spc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  <a:sym typeface="Open Sans"/>
              </a:defRPr>
            </a:lvl1pPr>
          </a:lstStyle>
          <a:p>
            <a:r>
              <a:rPr dirty="0" err="1"/>
              <a:t>标题文本</a:t>
            </a:r>
            <a:endParaRPr dirty="0"/>
          </a:p>
        </p:txBody>
      </p:sp>
      <p:sp>
        <p:nvSpPr>
          <p:cNvPr id="150" name="Google Shape;458;p33"/>
          <p:cNvSpPr/>
          <p:nvPr/>
        </p:nvSpPr>
        <p:spPr>
          <a:xfrm rot="10800000">
            <a:off x="13332558" y="11383095"/>
            <a:ext cx="10027445" cy="3077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1" h="21600" extrusionOk="0">
                <a:moveTo>
                  <a:pt x="20630" y="0"/>
                </a:moveTo>
                <a:cubicBezTo>
                  <a:pt x="20630" y="0"/>
                  <a:pt x="20801" y="13702"/>
                  <a:pt x="14636" y="8156"/>
                </a:cubicBezTo>
                <a:cubicBezTo>
                  <a:pt x="10006" y="4001"/>
                  <a:pt x="8829" y="21600"/>
                  <a:pt x="5168" y="21600"/>
                </a:cubicBezTo>
                <a:cubicBezTo>
                  <a:pt x="2478" y="21600"/>
                  <a:pt x="-799" y="16466"/>
                  <a:pt x="176" y="0"/>
                </a:cubicBezTo>
                <a:close/>
              </a:path>
            </a:pathLst>
          </a:custGeom>
          <a:gradFill>
            <a:gsLst>
              <a:gs pos="0">
                <a:srgbClr val="344DDE">
                  <a:alpha val="38077"/>
                </a:srgbClr>
              </a:gs>
              <a:gs pos="100000">
                <a:srgbClr val="E532F4">
                  <a:alpha val="38077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1" name="Google Shape;459;p33"/>
          <p:cNvSpPr/>
          <p:nvPr/>
        </p:nvSpPr>
        <p:spPr>
          <a:xfrm rot="10800000" flipH="1">
            <a:off x="15672525" y="10817721"/>
            <a:ext cx="14635591" cy="4207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1" h="21600" extrusionOk="0">
                <a:moveTo>
                  <a:pt x="3" y="130"/>
                </a:moveTo>
                <a:cubicBezTo>
                  <a:pt x="3" y="130"/>
                  <a:pt x="-281" y="12154"/>
                  <a:pt x="4401" y="9879"/>
                </a:cubicBezTo>
                <a:cubicBezTo>
                  <a:pt x="9430" y="7453"/>
                  <a:pt x="8743" y="21600"/>
                  <a:pt x="13132" y="21600"/>
                </a:cubicBezTo>
                <a:cubicBezTo>
                  <a:pt x="16732" y="21600"/>
                  <a:pt x="15003" y="8124"/>
                  <a:pt x="18161" y="6976"/>
                </a:cubicBezTo>
                <a:cubicBezTo>
                  <a:pt x="21319" y="5828"/>
                  <a:pt x="20601" y="0"/>
                  <a:pt x="20601" y="0"/>
                </a:cubicBezTo>
                <a:close/>
              </a:path>
            </a:pathLst>
          </a:custGeom>
          <a:gradFill>
            <a:gsLst>
              <a:gs pos="0">
                <a:srgbClr val="344DDE"/>
              </a:gs>
              <a:gs pos="100000">
                <a:srgbClr val="E532F4"/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2" name="Google Shape;461;p33"/>
          <p:cNvSpPr/>
          <p:nvPr/>
        </p:nvSpPr>
        <p:spPr>
          <a:xfrm rot="3210522">
            <a:off x="23541523" y="9603346"/>
            <a:ext cx="435852" cy="435852"/>
          </a:xfrm>
          <a:prstGeom prst="ellipse">
            <a:avLst/>
          </a:prstGeom>
          <a:solidFill>
            <a:srgbClr val="344DD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3" name="Google Shape;462;p33"/>
          <p:cNvSpPr/>
          <p:nvPr/>
        </p:nvSpPr>
        <p:spPr>
          <a:xfrm rot="3212944">
            <a:off x="19263318" y="12249614"/>
            <a:ext cx="262572" cy="263046"/>
          </a:xfrm>
          <a:prstGeom prst="ellipse">
            <a:avLst/>
          </a:prstGeom>
          <a:solidFill>
            <a:srgbClr val="E431F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4" name="Google Shape;463;p33"/>
          <p:cNvSpPr/>
          <p:nvPr/>
        </p:nvSpPr>
        <p:spPr>
          <a:xfrm rot="14012944">
            <a:off x="21250814" y="11204508"/>
            <a:ext cx="262572" cy="263047"/>
          </a:xfrm>
          <a:prstGeom prst="ellipse">
            <a:avLst/>
          </a:prstGeom>
          <a:solidFill>
            <a:srgbClr val="E431F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5" name="Google Shape;464;p33"/>
          <p:cNvSpPr/>
          <p:nvPr/>
        </p:nvSpPr>
        <p:spPr>
          <a:xfrm rot="3210522">
            <a:off x="14942696" y="12275352"/>
            <a:ext cx="435851" cy="435851"/>
          </a:xfrm>
          <a:prstGeom prst="ellipse">
            <a:avLst/>
          </a:prstGeom>
          <a:solidFill>
            <a:srgbClr val="344DD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400"/>
            <a:ext cx="5689602" cy="736601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4CFA0EF-39A1-2843-B0AE-D7B4E3578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424707" y="698225"/>
            <a:ext cx="3388207" cy="101646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F0E323-EB5A-4873-BCE4-3E08E768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CE4B832-3273-05DD-7DFF-C8ADE4F65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7966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幻灯片标题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9" r:id="rId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E9803F7-62A6-B747-A5F2-D8932E52115E}"/>
              </a:ext>
            </a:extLst>
          </p:cNvPr>
          <p:cNvSpPr txBox="1"/>
          <p:nvPr/>
        </p:nvSpPr>
        <p:spPr>
          <a:xfrm>
            <a:off x="3267610" y="3691139"/>
            <a:ext cx="13720977" cy="3568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7200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8000" b="1" spc="150" dirty="0">
                <a:solidFill>
                  <a:srgbClr val="002060"/>
                </a:solidFill>
                <a:effectLst/>
                <a:cs typeface="+mn-ea"/>
                <a:sym typeface="+mn-lt"/>
              </a:rPr>
              <a:t>告别线上高危漏洞</a:t>
            </a:r>
            <a:endParaRPr lang="en-US" altLang="zh-CN" sz="8000" b="1" spc="150" dirty="0">
              <a:solidFill>
                <a:srgbClr val="002060"/>
              </a:solidFill>
              <a:effectLst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8000" b="1" spc="150" dirty="0">
                <a:solidFill>
                  <a:srgbClr val="002060"/>
                </a:solidFill>
                <a:cs typeface="+mn-ea"/>
                <a:sym typeface="+mn-lt"/>
              </a:rPr>
              <a:t>三分钟让你的代码更安全</a:t>
            </a:r>
            <a:endParaRPr lang="en-US" altLang="zh-CN" sz="8000" b="1" spc="15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A19C00-3AFB-0049-AC9E-4EF459558A78}"/>
              </a:ext>
            </a:extLst>
          </p:cNvPr>
          <p:cNvSpPr txBox="1"/>
          <p:nvPr/>
        </p:nvSpPr>
        <p:spPr>
          <a:xfrm>
            <a:off x="3339799" y="8148364"/>
            <a:ext cx="13025357" cy="2062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3200" spc="150" dirty="0">
                <a:solidFill>
                  <a:srgbClr val="002060">
                    <a:alpha val="69000"/>
                  </a:srgbClr>
                </a:solidFill>
                <a:cs typeface="+mn-ea"/>
                <a:sym typeface="+mn-lt"/>
              </a:rPr>
              <a:t>面向工程管理人员的代码安全最佳实践</a:t>
            </a:r>
            <a:endParaRPr lang="en-US" altLang="zh-CN" sz="3200" spc="150" dirty="0">
              <a:solidFill>
                <a:srgbClr val="002060">
                  <a:alpha val="69000"/>
                </a:srgbClr>
              </a:solidFill>
              <a:cs typeface="+mn-ea"/>
              <a:sym typeface="+mn-lt"/>
            </a:endParaRPr>
          </a:p>
          <a:p>
            <a:pPr marL="0" marR="0" indent="0" algn="l" defTabSz="9144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u="none" strike="noStrike" cap="none" spc="100" normalizeH="0" dirty="0">
                <a:ln>
                  <a:noFill/>
                </a:ln>
                <a:solidFill>
                  <a:srgbClr val="002060">
                    <a:alpha val="69000"/>
                  </a:srgbClr>
                </a:solidFill>
                <a:effectLst/>
                <a:uFillTx/>
                <a:cs typeface="+mn-ea"/>
                <a:sym typeface="+mn-lt"/>
              </a:rPr>
              <a:t>来自墨菲安全超过 </a:t>
            </a:r>
            <a:r>
              <a:rPr kumimoji="0" lang="en-US" altLang="zh-CN" sz="3200" u="none" strike="noStrike" cap="none" spc="100" normalizeH="0" dirty="0">
                <a:ln>
                  <a:noFill/>
                </a:ln>
                <a:solidFill>
                  <a:srgbClr val="002060">
                    <a:alpha val="69000"/>
                  </a:srgbClr>
                </a:solidFill>
                <a:effectLst/>
                <a:uFillTx/>
                <a:cs typeface="+mn-ea"/>
                <a:sym typeface="+mn-lt"/>
              </a:rPr>
              <a:t>10000+</a:t>
            </a:r>
            <a:r>
              <a:rPr kumimoji="0" lang="zh-CN" altLang="en-US" sz="3200" u="none" strike="noStrike" cap="none" spc="100" normalizeH="0" dirty="0">
                <a:ln>
                  <a:noFill/>
                </a:ln>
                <a:solidFill>
                  <a:srgbClr val="002060">
                    <a:alpha val="69000"/>
                  </a:srgbClr>
                </a:solidFill>
                <a:effectLst/>
                <a:uFillTx/>
                <a:cs typeface="+mn-ea"/>
                <a:sym typeface="+mn-lt"/>
              </a:rPr>
              <a:t> 社区开发者及 </a:t>
            </a:r>
            <a:r>
              <a:rPr kumimoji="0" lang="en-US" altLang="zh-CN" sz="3200" u="none" strike="noStrike" cap="none" spc="100" normalizeH="0" dirty="0">
                <a:ln>
                  <a:noFill/>
                </a:ln>
                <a:solidFill>
                  <a:srgbClr val="002060">
                    <a:alpha val="69000"/>
                  </a:srgbClr>
                </a:solidFill>
                <a:effectLst/>
                <a:uFillTx/>
                <a:cs typeface="+mn-ea"/>
                <a:sym typeface="+mn-lt"/>
              </a:rPr>
              <a:t>180+</a:t>
            </a:r>
            <a:r>
              <a:rPr kumimoji="0" lang="zh-CN" altLang="en-US" sz="3200" u="none" strike="noStrike" cap="none" spc="100" normalizeH="0" dirty="0">
                <a:ln>
                  <a:noFill/>
                </a:ln>
                <a:solidFill>
                  <a:srgbClr val="002060">
                    <a:alpha val="69000"/>
                  </a:srgbClr>
                </a:solidFill>
                <a:effectLst/>
                <a:uFillTx/>
                <a:cs typeface="+mn-ea"/>
                <a:sym typeface="+mn-lt"/>
              </a:rPr>
              <a:t> 企业客户的经验总结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FA1A84D-DEE0-0F4F-8987-B591671FA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799" y="2017144"/>
            <a:ext cx="4681305" cy="140439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228BE051-BB4C-1C4D-829B-CDFE3EB5B8AC}"/>
              </a:ext>
            </a:extLst>
          </p:cNvPr>
          <p:cNvGrpSpPr/>
          <p:nvPr/>
        </p:nvGrpSpPr>
        <p:grpSpPr>
          <a:xfrm>
            <a:off x="3339799" y="10306715"/>
            <a:ext cx="17454152" cy="1260663"/>
            <a:chOff x="3339799" y="10306715"/>
            <a:chExt cx="17454152" cy="1260663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BF29BF0-F5D4-BC46-8047-A0156A1FB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27791" y="10516803"/>
              <a:ext cx="2023900" cy="90000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762F586A-F195-AB46-BDDD-41FA423A2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9799" y="10487047"/>
              <a:ext cx="2272200" cy="90000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9C03B88-BED7-804D-99CF-52A87874C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9528" y="10516803"/>
              <a:ext cx="2792850" cy="9000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5E1C681-71DB-E04A-B1A9-05F725DCE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7412" y="10531427"/>
              <a:ext cx="1415734" cy="801082"/>
            </a:xfrm>
            <a:prstGeom prst="rect">
              <a:avLst/>
            </a:prstGeom>
          </p:spPr>
        </p:pic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89C5D129-F010-2E40-BEFE-F22CF57971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3067" y="10306715"/>
              <a:ext cx="1680884" cy="1260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3B370F67-FB37-CD47-AEEB-87CE5AF04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47104" y="10516803"/>
              <a:ext cx="2270550" cy="900000"/>
            </a:xfrm>
            <a:prstGeom prst="rect">
              <a:avLst/>
            </a:prstGeom>
          </p:spPr>
        </p:pic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A286673C-D18F-CA4B-BAC1-98732F8C9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8915" y="10487047"/>
              <a:ext cx="20952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17C21B-CFF4-8BE0-2C5A-21E8ABE19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05" y="4774965"/>
            <a:ext cx="20053684" cy="710949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41024D7-2BC9-3F80-CC20-D27C8E3B4BD3}"/>
              </a:ext>
            </a:extLst>
          </p:cNvPr>
          <p:cNvSpPr txBox="1"/>
          <p:nvPr/>
        </p:nvSpPr>
        <p:spPr>
          <a:xfrm>
            <a:off x="-2261016" y="641948"/>
            <a:ext cx="13418965" cy="992131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12750">
              <a:lnSpc>
                <a:spcPct val="200000"/>
              </a:lnSpc>
              <a:defRPr sz="36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ingFang SC Regular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超 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10000+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开发者使用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7BA62F-9209-DAE9-E5DD-546002700AF0}"/>
              </a:ext>
            </a:extLst>
          </p:cNvPr>
          <p:cNvSpPr txBox="1"/>
          <p:nvPr/>
        </p:nvSpPr>
        <p:spPr>
          <a:xfrm>
            <a:off x="-2261017" y="3542857"/>
            <a:ext cx="13418965" cy="992131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12750">
              <a:lnSpc>
                <a:spcPct val="200000"/>
              </a:lnSpc>
              <a:defRPr sz="36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ingFang SC Regular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超 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700+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企业正在使用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AF04201-1A6B-95A9-4DA8-780C463C41FA}"/>
              </a:ext>
            </a:extLst>
          </p:cNvPr>
          <p:cNvGrpSpPr/>
          <p:nvPr/>
        </p:nvGrpSpPr>
        <p:grpSpPr>
          <a:xfrm>
            <a:off x="2526952" y="1611739"/>
            <a:ext cx="18793006" cy="2155107"/>
            <a:chOff x="2206110" y="1485457"/>
            <a:chExt cx="18793006" cy="2155107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2269ED79-66EE-58B3-CC28-BB08FD1F6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6110" y="1485457"/>
              <a:ext cx="15420975" cy="20574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6D73416-8FBB-732E-A169-D8B573B5A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3373"/>
            <a:stretch/>
          </p:blipFill>
          <p:spPr>
            <a:xfrm>
              <a:off x="17726707" y="1611739"/>
              <a:ext cx="3272409" cy="202882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1698689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FA1A84D-DEE0-0F4F-8987-B591671F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799" y="2017144"/>
            <a:ext cx="4681305" cy="140439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3B25E9A-D5BC-B1F2-CE26-2E566F72D823}"/>
              </a:ext>
            </a:extLst>
          </p:cNvPr>
          <p:cNvSpPr txBox="1"/>
          <p:nvPr/>
        </p:nvSpPr>
        <p:spPr>
          <a:xfrm>
            <a:off x="16544889" y="15670857"/>
            <a:ext cx="5673985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3600" spc="100" dirty="0">
                <a:solidFill>
                  <a:srgbClr val="002060"/>
                </a:solidFill>
                <a:cs typeface="+mn-ea"/>
                <a:sym typeface="+mn-lt"/>
              </a:rPr>
              <a:t>内部宣导材料</a:t>
            </a:r>
            <a:endParaRPr lang="en-US" altLang="zh-CN" sz="3600" spc="100" dirty="0">
              <a:solidFill>
                <a:srgbClr val="002060"/>
              </a:solidFill>
              <a:cs typeface="+mn-ea"/>
              <a:sym typeface="+mn-lt"/>
            </a:endParaRPr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zh-CN" altLang="en-US" sz="3600" spc="100" dirty="0">
                <a:solidFill>
                  <a:srgbClr val="002060"/>
                </a:solidFill>
                <a:cs typeface="+mn-ea"/>
                <a:sym typeface="+mn-lt"/>
              </a:rPr>
              <a:t>相关人员</a:t>
            </a:r>
            <a:r>
              <a:rPr kumimoji="0" lang="zh-CN" altLang="en-US" sz="3600" u="none" strike="noStrike" cap="none" spc="10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cs typeface="+mn-ea"/>
                <a:sym typeface="+mn-lt"/>
              </a:rPr>
              <a:t>实施操作手册</a:t>
            </a:r>
            <a:endParaRPr kumimoji="0" lang="en-US" altLang="zh-CN" sz="3600" u="none" strike="noStrike" cap="none" spc="100" normalizeH="0" dirty="0">
              <a:ln>
                <a:noFill/>
              </a:ln>
              <a:solidFill>
                <a:srgbClr val="002060"/>
              </a:solidFill>
              <a:effectLst/>
              <a:uFillTx/>
              <a:cs typeface="+mn-ea"/>
              <a:sym typeface="+mn-lt"/>
            </a:endParaRPr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zh-CN" altLang="en-US" sz="3600" u="none" strike="noStrike" cap="none" spc="10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cs typeface="+mn-ea"/>
                <a:sym typeface="+mn-lt"/>
              </a:rPr>
              <a:t>预期效果展示及相关文档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AAEA6A0-856A-E3F7-445E-FA9EACA798EF}"/>
              </a:ext>
            </a:extLst>
          </p:cNvPr>
          <p:cNvSpPr/>
          <p:nvPr/>
        </p:nvSpPr>
        <p:spPr>
          <a:xfrm>
            <a:off x="5057276" y="5710763"/>
            <a:ext cx="161666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spc="150" dirty="0">
                <a:solidFill>
                  <a:srgbClr val="002060"/>
                </a:solidFill>
                <a:cs typeface="+mn-ea"/>
                <a:sym typeface="+mn-lt"/>
              </a:rPr>
              <a:t>和你的小伙伴一起提升代码安全吧</a:t>
            </a:r>
            <a:endParaRPr lang="zh-CN" altLang="en-US" sz="6600">
              <a:solidFill>
                <a:srgbClr val="000000"/>
              </a:solidFill>
              <a:effectLst/>
              <a:latin typeface=".Apple Color Emoji UI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9AF359D-9A79-9BFA-FB71-5C317AEBCE34}"/>
              </a:ext>
            </a:extLst>
          </p:cNvPr>
          <p:cNvSpPr/>
          <p:nvPr/>
        </p:nvSpPr>
        <p:spPr>
          <a:xfrm>
            <a:off x="6171245" y="7803415"/>
            <a:ext cx="12569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spc="150" dirty="0">
                <a:solidFill>
                  <a:srgbClr val="002060">
                    <a:alpha val="69000"/>
                  </a:srgbClr>
                </a:solidFill>
                <a:cs typeface="+mn-ea"/>
                <a:sym typeface="+mn-lt"/>
              </a:rPr>
              <a:t>快速开始体验： </a:t>
            </a:r>
            <a:r>
              <a:rPr lang="en-US" altLang="zh-CN" sz="4000" b="1" u="sng" spc="150" dirty="0">
                <a:solidFill>
                  <a:srgbClr val="002060">
                    <a:alpha val="69000"/>
                  </a:srgbClr>
                </a:solidFill>
                <a:cs typeface="+mn-ea"/>
                <a:sym typeface="+mn-lt"/>
              </a:rPr>
              <a:t>https://www.murphysec.com</a:t>
            </a:r>
            <a:endParaRPr lang="zh-CN" altLang="en-US" sz="4000" b="1" u="sng" spc="150" dirty="0">
              <a:solidFill>
                <a:srgbClr val="002060">
                  <a:alpha val="69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5" name="iconfont-11253-5330405">
            <a:extLst>
              <a:ext uri="{FF2B5EF4-FFF2-40B4-BE49-F238E27FC236}">
                <a16:creationId xmlns:a16="http://schemas.microsoft.com/office/drawing/2014/main" id="{0DA7BBAF-5B79-556E-502C-D10207BBD5FA}"/>
              </a:ext>
            </a:extLst>
          </p:cNvPr>
          <p:cNvSpPr/>
          <p:nvPr/>
        </p:nvSpPr>
        <p:spPr>
          <a:xfrm rot="20654936">
            <a:off x="18271572" y="8206458"/>
            <a:ext cx="393727" cy="609685"/>
          </a:xfrm>
          <a:custGeom>
            <a:avLst/>
            <a:gdLst>
              <a:gd name="T0" fmla="*/ 6322 w 6464"/>
              <a:gd name="T1" fmla="*/ 5821 h 10010"/>
              <a:gd name="T2" fmla="*/ 6401 w 6464"/>
              <a:gd name="T3" fmla="*/ 6206 h 10010"/>
              <a:gd name="T4" fmla="*/ 6071 w 6464"/>
              <a:gd name="T5" fmla="*/ 6429 h 10010"/>
              <a:gd name="T6" fmla="*/ 3938 w 6464"/>
              <a:gd name="T7" fmla="*/ 6429 h 10010"/>
              <a:gd name="T8" fmla="*/ 5061 w 6464"/>
              <a:gd name="T9" fmla="*/ 9085 h 10010"/>
              <a:gd name="T10" fmla="*/ 5061 w 6464"/>
              <a:gd name="T11" fmla="*/ 9359 h 10010"/>
              <a:gd name="T12" fmla="*/ 4871 w 6464"/>
              <a:gd name="T13" fmla="*/ 9554 h 10010"/>
              <a:gd name="T14" fmla="*/ 3882 w 6464"/>
              <a:gd name="T15" fmla="*/ 9972 h 10010"/>
              <a:gd name="T16" fmla="*/ 3608 w 6464"/>
              <a:gd name="T17" fmla="*/ 9972 h 10010"/>
              <a:gd name="T18" fmla="*/ 3413 w 6464"/>
              <a:gd name="T19" fmla="*/ 9782 h 10010"/>
              <a:gd name="T20" fmla="*/ 2347 w 6464"/>
              <a:gd name="T21" fmla="*/ 7260 h 10010"/>
              <a:gd name="T22" fmla="*/ 607 w 6464"/>
              <a:gd name="T23" fmla="*/ 9004 h 10010"/>
              <a:gd name="T24" fmla="*/ 356 w 6464"/>
              <a:gd name="T25" fmla="*/ 9110 h 10010"/>
              <a:gd name="T26" fmla="*/ 222 w 6464"/>
              <a:gd name="T27" fmla="*/ 9081 h 10010"/>
              <a:gd name="T28" fmla="*/ 0 w 6464"/>
              <a:gd name="T29" fmla="*/ 8751 h 10010"/>
              <a:gd name="T30" fmla="*/ 0 w 6464"/>
              <a:gd name="T31" fmla="*/ 359 h 10010"/>
              <a:gd name="T32" fmla="*/ 222 w 6464"/>
              <a:gd name="T33" fmla="*/ 29 h 10010"/>
              <a:gd name="T34" fmla="*/ 356 w 6464"/>
              <a:gd name="T35" fmla="*/ 0 h 10010"/>
              <a:gd name="T36" fmla="*/ 607 w 6464"/>
              <a:gd name="T37" fmla="*/ 106 h 10010"/>
              <a:gd name="T38" fmla="*/ 6322 w 6464"/>
              <a:gd name="T39" fmla="*/ 5821 h 10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64" h="10010">
                <a:moveTo>
                  <a:pt x="6322" y="5821"/>
                </a:moveTo>
                <a:cubicBezTo>
                  <a:pt x="6437" y="5932"/>
                  <a:pt x="6464" y="6061"/>
                  <a:pt x="6401" y="6206"/>
                </a:cubicBezTo>
                <a:cubicBezTo>
                  <a:pt x="6337" y="6355"/>
                  <a:pt x="6229" y="6429"/>
                  <a:pt x="6071" y="6429"/>
                </a:cubicBezTo>
                <a:lnTo>
                  <a:pt x="3938" y="6429"/>
                </a:lnTo>
                <a:lnTo>
                  <a:pt x="5061" y="9085"/>
                </a:lnTo>
                <a:cubicBezTo>
                  <a:pt x="5098" y="9177"/>
                  <a:pt x="5098" y="9269"/>
                  <a:pt x="5061" y="9359"/>
                </a:cubicBezTo>
                <a:cubicBezTo>
                  <a:pt x="5023" y="9447"/>
                  <a:pt x="4960" y="9514"/>
                  <a:pt x="4871" y="9554"/>
                </a:cubicBezTo>
                <a:lnTo>
                  <a:pt x="3882" y="9972"/>
                </a:lnTo>
                <a:cubicBezTo>
                  <a:pt x="3790" y="10010"/>
                  <a:pt x="3698" y="10010"/>
                  <a:pt x="3608" y="9972"/>
                </a:cubicBezTo>
                <a:cubicBezTo>
                  <a:pt x="3520" y="9935"/>
                  <a:pt x="3453" y="9871"/>
                  <a:pt x="3413" y="9782"/>
                </a:cubicBezTo>
                <a:lnTo>
                  <a:pt x="2347" y="7260"/>
                </a:lnTo>
                <a:lnTo>
                  <a:pt x="607" y="9004"/>
                </a:lnTo>
                <a:cubicBezTo>
                  <a:pt x="537" y="9074"/>
                  <a:pt x="452" y="9110"/>
                  <a:pt x="356" y="9110"/>
                </a:cubicBezTo>
                <a:cubicBezTo>
                  <a:pt x="311" y="9110"/>
                  <a:pt x="267" y="9100"/>
                  <a:pt x="222" y="9081"/>
                </a:cubicBezTo>
                <a:cubicBezTo>
                  <a:pt x="73" y="9017"/>
                  <a:pt x="0" y="8909"/>
                  <a:pt x="0" y="8751"/>
                </a:cubicBezTo>
                <a:lnTo>
                  <a:pt x="0" y="359"/>
                </a:lnTo>
                <a:cubicBezTo>
                  <a:pt x="0" y="203"/>
                  <a:pt x="73" y="93"/>
                  <a:pt x="222" y="29"/>
                </a:cubicBezTo>
                <a:cubicBezTo>
                  <a:pt x="267" y="10"/>
                  <a:pt x="311" y="0"/>
                  <a:pt x="356" y="0"/>
                </a:cubicBezTo>
                <a:cubicBezTo>
                  <a:pt x="457" y="0"/>
                  <a:pt x="540" y="35"/>
                  <a:pt x="607" y="106"/>
                </a:cubicBezTo>
                <a:lnTo>
                  <a:pt x="6322" y="5821"/>
                </a:lnTo>
                <a:close/>
              </a:path>
            </a:pathLst>
          </a:custGeom>
          <a:solidFill>
            <a:srgbClr val="5D4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4190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2594;p141"/>
          <p:cNvSpPr txBox="1">
            <a:spLocks noGrp="1"/>
          </p:cNvSpPr>
          <p:nvPr>
            <p:ph type="title"/>
          </p:nvPr>
        </p:nvSpPr>
        <p:spPr>
          <a:xfrm>
            <a:off x="936598" y="696960"/>
            <a:ext cx="21504002" cy="1527201"/>
          </a:xfrm>
          <a:prstGeom prst="rect">
            <a:avLst/>
          </a:prstGeom>
        </p:spPr>
        <p:txBody>
          <a:bodyPr>
            <a:noAutofit/>
          </a:bodyPr>
          <a:lstStyle>
            <a:lvl1pPr defTabSz="2048255">
              <a:defRPr sz="6719"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>
            <a:pPr>
              <a:defRPr/>
            </a:pPr>
            <a:r>
              <a:rPr lang="en-US" altLang="zh-CN" sz="7200" dirty="0">
                <a:latin typeface="+mn-lt"/>
                <a:ea typeface="+mn-ea"/>
                <a:cs typeface="+mn-ea"/>
                <a:sym typeface="+mn-lt"/>
              </a:rPr>
              <a:t>85%</a:t>
            </a:r>
            <a:r>
              <a:rPr lang="zh-CN" altLang="en-US" sz="7200" dirty="0">
                <a:latin typeface="+mn-lt"/>
                <a:ea typeface="+mn-ea"/>
                <a:cs typeface="+mn-ea"/>
                <a:sym typeface="+mn-lt"/>
              </a:rPr>
              <a:t> 线上安全事故来自代码的安全漏洞</a:t>
            </a:r>
          </a:p>
        </p:txBody>
      </p:sp>
      <p:sp>
        <p:nvSpPr>
          <p:cNvPr id="12" name="形状">
            <a:extLst>
              <a:ext uri="{FF2B5EF4-FFF2-40B4-BE49-F238E27FC236}">
                <a16:creationId xmlns:a16="http://schemas.microsoft.com/office/drawing/2014/main" id="{49F50807-6735-E14B-89B3-BA68A5A43242}"/>
              </a:ext>
            </a:extLst>
          </p:cNvPr>
          <p:cNvSpPr/>
          <p:nvPr/>
        </p:nvSpPr>
        <p:spPr>
          <a:xfrm>
            <a:off x="4512335" y="4184575"/>
            <a:ext cx="974623" cy="969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3" y="169"/>
                </a:moveTo>
                <a:lnTo>
                  <a:pt x="20925" y="0"/>
                </a:lnTo>
                <a:lnTo>
                  <a:pt x="20588" y="169"/>
                </a:lnTo>
                <a:lnTo>
                  <a:pt x="337" y="13669"/>
                </a:lnTo>
                <a:lnTo>
                  <a:pt x="0" y="13838"/>
                </a:lnTo>
                <a:lnTo>
                  <a:pt x="0" y="14175"/>
                </a:lnTo>
                <a:lnTo>
                  <a:pt x="169" y="14513"/>
                </a:lnTo>
                <a:lnTo>
                  <a:pt x="506" y="14850"/>
                </a:lnTo>
                <a:lnTo>
                  <a:pt x="5737" y="16875"/>
                </a:lnTo>
                <a:lnTo>
                  <a:pt x="8269" y="21262"/>
                </a:lnTo>
                <a:lnTo>
                  <a:pt x="8437" y="21431"/>
                </a:lnTo>
                <a:lnTo>
                  <a:pt x="8775" y="21600"/>
                </a:lnTo>
                <a:lnTo>
                  <a:pt x="9113" y="21431"/>
                </a:lnTo>
                <a:lnTo>
                  <a:pt x="9281" y="21262"/>
                </a:lnTo>
                <a:lnTo>
                  <a:pt x="10800" y="18900"/>
                </a:lnTo>
                <a:lnTo>
                  <a:pt x="17381" y="21600"/>
                </a:lnTo>
                <a:lnTo>
                  <a:pt x="17550" y="21600"/>
                </a:lnTo>
                <a:lnTo>
                  <a:pt x="17888" y="21431"/>
                </a:lnTo>
                <a:lnTo>
                  <a:pt x="18225" y="21094"/>
                </a:lnTo>
                <a:lnTo>
                  <a:pt x="21600" y="844"/>
                </a:lnTo>
                <a:lnTo>
                  <a:pt x="21600" y="337"/>
                </a:lnTo>
                <a:lnTo>
                  <a:pt x="21263" y="169"/>
                </a:lnTo>
                <a:close/>
                <a:moveTo>
                  <a:pt x="2194" y="14006"/>
                </a:moveTo>
                <a:lnTo>
                  <a:pt x="17719" y="3544"/>
                </a:lnTo>
                <a:lnTo>
                  <a:pt x="6412" y="15694"/>
                </a:lnTo>
                <a:lnTo>
                  <a:pt x="6244" y="15694"/>
                </a:lnTo>
                <a:lnTo>
                  <a:pt x="2194" y="14006"/>
                </a:lnTo>
                <a:close/>
                <a:moveTo>
                  <a:pt x="6919" y="16200"/>
                </a:moveTo>
                <a:lnTo>
                  <a:pt x="19744" y="2531"/>
                </a:lnTo>
                <a:lnTo>
                  <a:pt x="8775" y="19575"/>
                </a:lnTo>
                <a:lnTo>
                  <a:pt x="6919" y="16200"/>
                </a:lnTo>
                <a:close/>
                <a:moveTo>
                  <a:pt x="17044" y="19912"/>
                </a:moveTo>
                <a:lnTo>
                  <a:pt x="11306" y="17719"/>
                </a:lnTo>
                <a:lnTo>
                  <a:pt x="10800" y="17550"/>
                </a:lnTo>
                <a:lnTo>
                  <a:pt x="19744" y="3881"/>
                </a:lnTo>
                <a:lnTo>
                  <a:pt x="17044" y="19912"/>
                </a:lnTo>
                <a:close/>
              </a:path>
            </a:pathLst>
          </a:custGeom>
          <a:solidFill>
            <a:srgbClr val="F4F5FC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10B6B6C-A9CA-0B16-716F-6417B7817695}"/>
              </a:ext>
            </a:extLst>
          </p:cNvPr>
          <p:cNvGrpSpPr/>
          <p:nvPr/>
        </p:nvGrpSpPr>
        <p:grpSpPr>
          <a:xfrm>
            <a:off x="3631646" y="3495108"/>
            <a:ext cx="2736000" cy="2730196"/>
            <a:chOff x="3631646" y="3012119"/>
            <a:chExt cx="2736000" cy="2730196"/>
          </a:xfrm>
        </p:grpSpPr>
        <p:sp>
          <p:nvSpPr>
            <p:cNvPr id="13" name="圆形">
              <a:extLst>
                <a:ext uri="{FF2B5EF4-FFF2-40B4-BE49-F238E27FC236}">
                  <a16:creationId xmlns:a16="http://schemas.microsoft.com/office/drawing/2014/main" id="{C678137C-EE19-8940-B468-88D2674B86AB}"/>
                </a:ext>
              </a:extLst>
            </p:cNvPr>
            <p:cNvSpPr/>
            <p:nvPr/>
          </p:nvSpPr>
          <p:spPr>
            <a:xfrm>
              <a:off x="3631646" y="3012119"/>
              <a:ext cx="2736000" cy="2730196"/>
            </a:xfrm>
            <a:prstGeom prst="ellipse">
              <a:avLst/>
            </a:prstGeom>
            <a:solidFill>
              <a:srgbClr val="5D4C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4F5FC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20" name="图片 19" descr="图标&#10;&#10;描述已自动生成">
              <a:extLst>
                <a:ext uri="{FF2B5EF4-FFF2-40B4-BE49-F238E27FC236}">
                  <a16:creationId xmlns:a16="http://schemas.microsoft.com/office/drawing/2014/main" id="{A2BCA769-0601-8E42-988D-57816872A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139" y="3282668"/>
              <a:ext cx="2189014" cy="2189014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C3DF179-9B2F-763A-BEB3-38C304EED472}"/>
              </a:ext>
            </a:extLst>
          </p:cNvPr>
          <p:cNvGrpSpPr/>
          <p:nvPr/>
        </p:nvGrpSpPr>
        <p:grpSpPr>
          <a:xfrm>
            <a:off x="17111905" y="3495108"/>
            <a:ext cx="2736000" cy="2736000"/>
            <a:chOff x="17111905" y="3012119"/>
            <a:chExt cx="2736000" cy="2736000"/>
          </a:xfrm>
          <a:solidFill>
            <a:srgbClr val="5D4CE3"/>
          </a:solidFill>
        </p:grpSpPr>
        <p:sp>
          <p:nvSpPr>
            <p:cNvPr id="19" name="圆形">
              <a:extLst>
                <a:ext uri="{FF2B5EF4-FFF2-40B4-BE49-F238E27FC236}">
                  <a16:creationId xmlns:a16="http://schemas.microsoft.com/office/drawing/2014/main" id="{3D1AA574-AE6E-7D4F-9075-9B058BF9272A}"/>
                </a:ext>
              </a:extLst>
            </p:cNvPr>
            <p:cNvSpPr/>
            <p:nvPr/>
          </p:nvSpPr>
          <p:spPr>
            <a:xfrm>
              <a:off x="17111905" y="3012119"/>
              <a:ext cx="2736000" cy="2736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4F5FC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21" name="图片 20" descr="图标&#10;&#10;描述已自动生成">
              <a:extLst>
                <a:ext uri="{FF2B5EF4-FFF2-40B4-BE49-F238E27FC236}">
                  <a16:creationId xmlns:a16="http://schemas.microsoft.com/office/drawing/2014/main" id="{0E4A26CE-8295-7D4C-93B4-61DA464CA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8170" y="3345706"/>
              <a:ext cx="1783470" cy="2068826"/>
            </a:xfrm>
            <a:prstGeom prst="rect">
              <a:avLst/>
            </a:prstGeom>
            <a:grpFill/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78DDC9E-5DC5-CEEB-9050-8E38814BB751}"/>
              </a:ext>
            </a:extLst>
          </p:cNvPr>
          <p:cNvGrpSpPr/>
          <p:nvPr/>
        </p:nvGrpSpPr>
        <p:grpSpPr>
          <a:xfrm>
            <a:off x="10610598" y="3495108"/>
            <a:ext cx="2736000" cy="2736000"/>
            <a:chOff x="10610598" y="3012119"/>
            <a:chExt cx="2736000" cy="2736000"/>
          </a:xfrm>
          <a:solidFill>
            <a:srgbClr val="5D4CE3"/>
          </a:solidFill>
        </p:grpSpPr>
        <p:sp>
          <p:nvSpPr>
            <p:cNvPr id="16" name="圆形">
              <a:extLst>
                <a:ext uri="{FF2B5EF4-FFF2-40B4-BE49-F238E27FC236}">
                  <a16:creationId xmlns:a16="http://schemas.microsoft.com/office/drawing/2014/main" id="{A8DDF3C7-66F3-9B46-B697-DAA8B97FCBF2}"/>
                </a:ext>
              </a:extLst>
            </p:cNvPr>
            <p:cNvSpPr/>
            <p:nvPr/>
          </p:nvSpPr>
          <p:spPr>
            <a:xfrm>
              <a:off x="10610598" y="3012119"/>
              <a:ext cx="2736000" cy="273600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4F5FC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>
                <a:cs typeface="+mn-ea"/>
                <a:sym typeface="+mn-lt"/>
              </a:endParaRPr>
            </a:p>
          </p:txBody>
        </p:sp>
        <p:pic>
          <p:nvPicPr>
            <p:cNvPr id="22" name="图片 21" descr="图标&#10;&#10;描述已自动生成">
              <a:extLst>
                <a:ext uri="{FF2B5EF4-FFF2-40B4-BE49-F238E27FC236}">
                  <a16:creationId xmlns:a16="http://schemas.microsoft.com/office/drawing/2014/main" id="{81CE1213-6FBF-8C47-82FE-1E9D54317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4360" y="3456684"/>
              <a:ext cx="1688476" cy="1635711"/>
            </a:xfrm>
            <a:prstGeom prst="rect">
              <a:avLst/>
            </a:prstGeom>
            <a:grpFill/>
          </p:spPr>
        </p:pic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7C120BF4-2E8A-6743-8943-D1E2C3D1CB86}"/>
              </a:ext>
            </a:extLst>
          </p:cNvPr>
          <p:cNvSpPr txBox="1"/>
          <p:nvPr/>
        </p:nvSpPr>
        <p:spPr>
          <a:xfrm>
            <a:off x="3398468" y="6718886"/>
            <a:ext cx="3202357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cs typeface="+mn-ea"/>
                <a:sym typeface="+mn-lt"/>
              </a:rPr>
              <a:t>业务数据泄漏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DACF97C-5443-384A-8200-0983AB0055A3}"/>
              </a:ext>
            </a:extLst>
          </p:cNvPr>
          <p:cNvSpPr txBox="1"/>
          <p:nvPr/>
        </p:nvSpPr>
        <p:spPr>
          <a:xfrm>
            <a:off x="10355497" y="6718886"/>
            <a:ext cx="324620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cs typeface="+mn-ea"/>
                <a:sym typeface="+mn-lt"/>
              </a:rPr>
              <a:t>政府监管处罚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2DF4F40-92BC-4146-8128-F6227296832A}"/>
              </a:ext>
            </a:extLst>
          </p:cNvPr>
          <p:cNvSpPr txBox="1"/>
          <p:nvPr/>
        </p:nvSpPr>
        <p:spPr>
          <a:xfrm>
            <a:off x="16614411" y="6718886"/>
            <a:ext cx="3730989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cs typeface="+mn-ea"/>
                <a:sym typeface="+mn-lt"/>
              </a:rPr>
              <a:t>勒索、挖矿攻击</a:t>
            </a:r>
          </a:p>
        </p:txBody>
      </p:sp>
      <p:sp>
        <p:nvSpPr>
          <p:cNvPr id="26" name="蓝湖主要功能——在线汇总文档…">
            <a:extLst>
              <a:ext uri="{FF2B5EF4-FFF2-40B4-BE49-F238E27FC236}">
                <a16:creationId xmlns:a16="http://schemas.microsoft.com/office/drawing/2014/main" id="{A172B699-BE8D-4D44-8BEF-025AE2EAA5E7}"/>
              </a:ext>
            </a:extLst>
          </p:cNvPr>
          <p:cNvSpPr txBox="1"/>
          <p:nvPr/>
        </p:nvSpPr>
        <p:spPr>
          <a:xfrm>
            <a:off x="2432714" y="8437817"/>
            <a:ext cx="19337788" cy="291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 defTabSz="412750">
              <a:lnSpc>
                <a:spcPct val="150000"/>
              </a:lnSpc>
              <a:defRPr sz="1500">
                <a:solidFill>
                  <a:srgbClr val="7E89A5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 kumimoji="1" lang="zh-CN" altLang="en-US" sz="4400" dirty="0">
                <a:solidFill>
                  <a:srgbClr val="002060"/>
                </a:solidFill>
                <a:cs typeface="+mn-ea"/>
                <a:sym typeface="+mn-lt"/>
              </a:rPr>
              <a:t>真实案例：</a:t>
            </a:r>
            <a:endParaRPr kumimoji="1" lang="en-US" altLang="zh-CN" sz="4400" dirty="0">
              <a:solidFill>
                <a:srgbClr val="002060"/>
              </a:solidFill>
              <a:cs typeface="+mn-ea"/>
              <a:sym typeface="+mn-lt"/>
            </a:endParaRPr>
          </a:p>
          <a:p>
            <a:pPr algn="l" defTabSz="412750">
              <a:lnSpc>
                <a:spcPct val="200000"/>
              </a:lnSpc>
              <a:defRPr sz="1500">
                <a:solidFill>
                  <a:srgbClr val="7E89A5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rPr kumimoji="1" lang="en-US" altLang="zh-CN" sz="3200" dirty="0">
                <a:solidFill>
                  <a:srgbClr val="002060"/>
                </a:solidFill>
                <a:cs typeface="+mn-ea"/>
                <a:sym typeface="+mn-lt"/>
              </a:rPr>
              <a:t>2022</a:t>
            </a:r>
            <a:r>
              <a:rPr kumimoji="1"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年 广州某技术公司，因其开发的</a:t>
            </a:r>
            <a:r>
              <a:rPr kumimoji="1" lang="en-US" altLang="zh-CN" sz="3200" dirty="0">
                <a:solidFill>
                  <a:srgbClr val="002060"/>
                </a:solidFill>
                <a:cs typeface="+mn-ea"/>
                <a:sym typeface="+mn-lt"/>
              </a:rPr>
              <a:t>APP</a:t>
            </a:r>
            <a:r>
              <a:rPr kumimoji="1"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系统存在安全漏洞且被不法分子利用，导致</a:t>
            </a:r>
            <a:r>
              <a:rPr kumimoji="1" lang="en-US" altLang="zh-CN" sz="3200" dirty="0">
                <a:solidFill>
                  <a:srgbClr val="002060"/>
                </a:solidFill>
                <a:cs typeface="+mn-ea"/>
                <a:sym typeface="+mn-lt"/>
              </a:rPr>
              <a:t>1000</a:t>
            </a:r>
            <a:r>
              <a:rPr kumimoji="1"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余万条公民个人信息面临泄漏风险，从而违反</a:t>
            </a:r>
            <a:r>
              <a:rPr kumimoji="1" lang="en-US" altLang="zh-CN" sz="3200" dirty="0">
                <a:solidFill>
                  <a:srgbClr val="002060"/>
                </a:solidFill>
                <a:cs typeface="+mn-ea"/>
                <a:sym typeface="+mn-lt"/>
              </a:rPr>
              <a:t>《</a:t>
            </a:r>
            <a:r>
              <a:rPr lang="zh-CN" altLang="en-US" sz="3200" i="0" dirty="0">
                <a:solidFill>
                  <a:srgbClr val="002060"/>
                </a:solidFill>
                <a:effectLst/>
                <a:cs typeface="+mn-ea"/>
                <a:sym typeface="+mn-lt"/>
              </a:rPr>
              <a:t>中华人民共和国数据安全法</a:t>
            </a:r>
            <a:r>
              <a:rPr kumimoji="1" lang="en-US" altLang="zh-CN" sz="3200" dirty="0">
                <a:solidFill>
                  <a:srgbClr val="002060"/>
                </a:solidFill>
                <a:cs typeface="+mn-ea"/>
                <a:sym typeface="+mn-lt"/>
              </a:rPr>
              <a:t>》</a:t>
            </a:r>
            <a:r>
              <a:rPr kumimoji="1"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，被警方行政立案，并处以数十万元罚款。</a:t>
            </a:r>
          </a:p>
        </p:txBody>
      </p:sp>
    </p:spTree>
    <p:extLst>
      <p:ext uri="{BB962C8B-B14F-4D97-AF65-F5344CB8AC3E}">
        <p14:creationId xmlns:p14="http://schemas.microsoft.com/office/powerpoint/2010/main" val="11764280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2594;p141"/>
          <p:cNvSpPr txBox="1">
            <a:spLocks noGrp="1"/>
          </p:cNvSpPr>
          <p:nvPr>
            <p:ph type="title"/>
          </p:nvPr>
        </p:nvSpPr>
        <p:spPr>
          <a:xfrm>
            <a:off x="1064614" y="503766"/>
            <a:ext cx="21504002" cy="1527201"/>
          </a:xfrm>
          <a:prstGeom prst="rect">
            <a:avLst/>
          </a:prstGeom>
        </p:spPr>
        <p:txBody>
          <a:bodyPr>
            <a:noAutofit/>
          </a:bodyPr>
          <a:lstStyle>
            <a:lvl1pPr defTabSz="2048255">
              <a:defRPr sz="6719"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>
            <a:pPr>
              <a:defRPr/>
            </a:pPr>
            <a:r>
              <a:rPr lang="zh-CN" altLang="en-US" sz="7200" dirty="0">
                <a:latin typeface="+mn-lt"/>
                <a:ea typeface="+mn-ea"/>
                <a:cs typeface="+mn-ea"/>
                <a:sym typeface="+mn-lt"/>
              </a:rPr>
              <a:t>开发安全的困境</a:t>
            </a:r>
            <a:br>
              <a:rPr lang="zh-CN" altLang="en-US" sz="7200" dirty="0">
                <a:latin typeface="+mn-lt"/>
                <a:ea typeface="+mn-ea"/>
                <a:cs typeface="+mn-ea"/>
                <a:sym typeface="+mn-lt"/>
              </a:rPr>
            </a:br>
            <a:br>
              <a:rPr lang="zh-CN" altLang="en-US" sz="7200" dirty="0">
                <a:latin typeface="+mn-lt"/>
                <a:ea typeface="+mn-ea"/>
                <a:cs typeface="+mn-ea"/>
                <a:sym typeface="+mn-lt"/>
              </a:rPr>
            </a:br>
            <a:endParaRPr lang="zh-CN" altLang="en-US" sz="7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ïślíḍè">
            <a:extLst>
              <a:ext uri="{FF2B5EF4-FFF2-40B4-BE49-F238E27FC236}">
                <a16:creationId xmlns:a16="http://schemas.microsoft.com/office/drawing/2014/main" id="{A801F438-9C09-D448-983B-B267B357BB4F}"/>
              </a:ext>
            </a:extLst>
          </p:cNvPr>
          <p:cNvSpPr/>
          <p:nvPr/>
        </p:nvSpPr>
        <p:spPr>
          <a:xfrm>
            <a:off x="25576531" y="4720601"/>
            <a:ext cx="5114221" cy="26622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t" anchorCtr="0">
            <a:spAutoFit/>
          </a:bodyPr>
          <a:lstStyle/>
          <a:p>
            <a:r>
              <a:rPr kumimoji="1" lang="zh-CN" altLang="en-US" sz="16100" b="1" dirty="0">
                <a:solidFill>
                  <a:srgbClr val="002060">
                    <a:alpha val="10000"/>
                  </a:srgbClr>
                </a:solidFill>
                <a:cs typeface="+mn-ea"/>
                <a:sym typeface="+mn-lt"/>
              </a:rPr>
              <a:t>痛 点</a:t>
            </a:r>
            <a:endParaRPr kumimoji="1" lang="en-US" altLang="zh-CN" sz="16100" b="1" dirty="0">
              <a:solidFill>
                <a:srgbClr val="002060">
                  <a:alpha val="1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2534EEB-06DF-B54D-AADF-D12F8152C02C}"/>
              </a:ext>
            </a:extLst>
          </p:cNvPr>
          <p:cNvGrpSpPr/>
          <p:nvPr/>
        </p:nvGrpSpPr>
        <p:grpSpPr>
          <a:xfrm>
            <a:off x="1344863" y="2760879"/>
            <a:ext cx="12605152" cy="10007600"/>
            <a:chOff x="660399" y="1130300"/>
            <a:chExt cx="6302576" cy="5003800"/>
          </a:xfrm>
        </p:grpSpPr>
        <p:grpSp>
          <p:nvGrpSpPr>
            <p:cNvPr id="8" name="îš1îdê">
              <a:extLst>
                <a:ext uri="{FF2B5EF4-FFF2-40B4-BE49-F238E27FC236}">
                  <a16:creationId xmlns:a16="http://schemas.microsoft.com/office/drawing/2014/main" id="{79657BA6-AB5C-0ACE-B476-9D475B21D4B7}"/>
                </a:ext>
              </a:extLst>
            </p:cNvPr>
            <p:cNvGrpSpPr/>
            <p:nvPr/>
          </p:nvGrpSpPr>
          <p:grpSpPr>
            <a:xfrm>
              <a:off x="660399" y="1130300"/>
              <a:ext cx="6302575" cy="1625197"/>
              <a:chOff x="660400" y="1707947"/>
              <a:chExt cx="6302575" cy="2004085"/>
            </a:xfrm>
          </p:grpSpPr>
          <p:grpSp>
            <p:nvGrpSpPr>
              <p:cNvPr id="37" name="ïṣḷíḋé">
                <a:extLst>
                  <a:ext uri="{FF2B5EF4-FFF2-40B4-BE49-F238E27FC236}">
                    <a16:creationId xmlns:a16="http://schemas.microsoft.com/office/drawing/2014/main" id="{DD2A98F2-30CB-6DD7-28DD-F39ED7556AC5}"/>
                  </a:ext>
                </a:extLst>
              </p:cNvPr>
              <p:cNvGrpSpPr/>
              <p:nvPr/>
            </p:nvGrpSpPr>
            <p:grpSpPr>
              <a:xfrm>
                <a:off x="660400" y="1707948"/>
                <a:ext cx="5541351" cy="2004084"/>
                <a:chOff x="4375680" y="3676650"/>
                <a:chExt cx="5203517" cy="2004084"/>
              </a:xfrm>
            </p:grpSpPr>
            <p:sp>
              <p:nvSpPr>
                <p:cNvPr id="40" name="íSḷídé">
                  <a:extLst>
                    <a:ext uri="{FF2B5EF4-FFF2-40B4-BE49-F238E27FC236}">
                      <a16:creationId xmlns:a16="http://schemas.microsoft.com/office/drawing/2014/main" id="{40633557-8148-2EA9-06C8-C8D440B7E080}"/>
                    </a:ext>
                  </a:extLst>
                </p:cNvPr>
                <p:cNvSpPr/>
                <p:nvPr/>
              </p:nvSpPr>
              <p:spPr>
                <a:xfrm>
                  <a:off x="4375680" y="3676650"/>
                  <a:ext cx="5203517" cy="2004084"/>
                </a:xfrm>
                <a:prstGeom prst="round2DiagRect">
                  <a:avLst>
                    <a:gd name="adj1" fmla="val 0"/>
                    <a:gd name="adj2" fmla="val 0"/>
                  </a:avLst>
                </a:prstGeom>
                <a:solidFill>
                  <a:schemeClr val="bg1">
                    <a:lumMod val="85000"/>
                    <a:alpha val="1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4000" b="1"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41" name="îṩlidê">
                  <a:extLst>
                    <a:ext uri="{FF2B5EF4-FFF2-40B4-BE49-F238E27FC236}">
                      <a16:creationId xmlns:a16="http://schemas.microsoft.com/office/drawing/2014/main" id="{0BDE96EB-AFA9-D6B3-E7CF-16E09E9B8FB4}"/>
                    </a:ext>
                  </a:extLst>
                </p:cNvPr>
                <p:cNvGrpSpPr/>
                <p:nvPr/>
              </p:nvGrpSpPr>
              <p:grpSpPr>
                <a:xfrm>
                  <a:off x="4556325" y="4198850"/>
                  <a:ext cx="3683814" cy="891895"/>
                  <a:chOff x="4556325" y="4101592"/>
                  <a:chExt cx="3683814" cy="891895"/>
                </a:xfrm>
              </p:grpSpPr>
              <p:sp>
                <p:nvSpPr>
                  <p:cNvPr id="45" name="ïṥḻïďe">
                    <a:extLst>
                      <a:ext uri="{FF2B5EF4-FFF2-40B4-BE49-F238E27FC236}">
                        <a16:creationId xmlns:a16="http://schemas.microsoft.com/office/drawing/2014/main" id="{8F46BD5C-F32D-233C-AFF4-3F6CC0F9A054}"/>
                      </a:ext>
                    </a:extLst>
                  </p:cNvPr>
                  <p:cNvSpPr txBox="1"/>
                  <p:nvPr/>
                </p:nvSpPr>
                <p:spPr>
                  <a:xfrm>
                    <a:off x="4556325" y="4101592"/>
                    <a:ext cx="676771" cy="89189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 rtlCol="0" anchor="ctr" anchorCtr="0">
                    <a:spAutoFit/>
                  </a:bodyPr>
                  <a:lstStyle/>
                  <a:p>
                    <a:pPr algn="ctr"/>
                    <a:r>
                      <a:rPr kumimoji="1" lang="en-US" altLang="zh-CN" sz="8800" b="1" dirty="0">
                        <a:solidFill>
                          <a:srgbClr val="5D4CE3">
                            <a:alpha val="50000"/>
                          </a:srgbClr>
                        </a:solidFill>
                        <a:cs typeface="+mn-ea"/>
                        <a:sym typeface="+mn-lt"/>
                      </a:rPr>
                      <a:t>01</a:t>
                    </a:r>
                    <a:endParaRPr kumimoji="1" lang="zh-CN" altLang="en-US" sz="8800" b="1" dirty="0">
                      <a:solidFill>
                        <a:srgbClr val="5D4CE3">
                          <a:alpha val="50000"/>
                        </a:srgb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ïṡļïdè">
                    <a:extLst>
                      <a:ext uri="{FF2B5EF4-FFF2-40B4-BE49-F238E27FC236}">
                        <a16:creationId xmlns:a16="http://schemas.microsoft.com/office/drawing/2014/main" id="{FBAAF93E-4712-A391-0FA7-61DC5EAA104D}"/>
                      </a:ext>
                    </a:extLst>
                  </p:cNvPr>
                  <p:cNvSpPr/>
                  <p:nvPr/>
                </p:nvSpPr>
                <p:spPr>
                  <a:xfrm>
                    <a:off x="5233096" y="4416176"/>
                    <a:ext cx="3007043" cy="43645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spAutoFit/>
                  </a:bodyPr>
                  <a:lstStyle/>
                  <a:p>
                    <a:r>
                      <a:rPr kumimoji="1" lang="zh-CN" altLang="en-US" sz="4000" b="1" dirty="0">
                        <a:solidFill>
                          <a:srgbClr val="002060"/>
                        </a:solidFill>
                        <a:cs typeface="+mn-ea"/>
                        <a:sym typeface="+mn-lt"/>
                      </a:rPr>
                      <a:t>研发同学没有安全专业背景</a:t>
                    </a:r>
                    <a:endParaRPr kumimoji="1" lang="en-US" altLang="zh-CN" sz="4000" b="1" dirty="0">
                      <a:solidFill>
                        <a:srgbClr val="00206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9" name="isļîḑe">
                <a:extLst>
                  <a:ext uri="{FF2B5EF4-FFF2-40B4-BE49-F238E27FC236}">
                    <a16:creationId xmlns:a16="http://schemas.microsoft.com/office/drawing/2014/main" id="{3CA6CFDB-FCD0-A5E1-9D5F-39884483BFBF}"/>
                  </a:ext>
                </a:extLst>
              </p:cNvPr>
              <p:cNvSpPr/>
              <p:nvPr/>
            </p:nvSpPr>
            <p:spPr>
              <a:xfrm>
                <a:off x="6201751" y="1707947"/>
                <a:ext cx="761224" cy="2004085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rgbClr val="5D4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iṩḷíḓé">
              <a:extLst>
                <a:ext uri="{FF2B5EF4-FFF2-40B4-BE49-F238E27FC236}">
                  <a16:creationId xmlns:a16="http://schemas.microsoft.com/office/drawing/2014/main" id="{D771877B-0F43-943C-9CB0-A34688FA43BC}"/>
                </a:ext>
              </a:extLst>
            </p:cNvPr>
            <p:cNvSpPr/>
            <p:nvPr/>
          </p:nvSpPr>
          <p:spPr>
            <a:xfrm flipH="1">
              <a:off x="1439992" y="2819603"/>
              <a:ext cx="5522983" cy="162519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bg1">
                <a:lumMod val="8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00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íṡľîḓé">
              <a:extLst>
                <a:ext uri="{FF2B5EF4-FFF2-40B4-BE49-F238E27FC236}">
                  <a16:creationId xmlns:a16="http://schemas.microsoft.com/office/drawing/2014/main" id="{13DEAFAF-7F99-C908-58D4-A032B9496A67}"/>
                </a:ext>
              </a:extLst>
            </p:cNvPr>
            <p:cNvSpPr/>
            <p:nvPr/>
          </p:nvSpPr>
          <p:spPr>
            <a:xfrm>
              <a:off x="660399" y="4508904"/>
              <a:ext cx="5541351" cy="162519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bg1">
                <a:lumMod val="8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00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isļîḑe">
            <a:extLst>
              <a:ext uri="{FF2B5EF4-FFF2-40B4-BE49-F238E27FC236}">
                <a16:creationId xmlns:a16="http://schemas.microsoft.com/office/drawing/2014/main" id="{F8960B05-C6A1-9842-AAB3-474C64F0FC30}"/>
              </a:ext>
            </a:extLst>
          </p:cNvPr>
          <p:cNvSpPr/>
          <p:nvPr/>
        </p:nvSpPr>
        <p:spPr>
          <a:xfrm>
            <a:off x="1333499" y="6080837"/>
            <a:ext cx="1570549" cy="325039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5D4C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4" name="ïṥḻïďe">
            <a:extLst>
              <a:ext uri="{FF2B5EF4-FFF2-40B4-BE49-F238E27FC236}">
                <a16:creationId xmlns:a16="http://schemas.microsoft.com/office/drawing/2014/main" id="{6F781A36-D7C8-222C-85D8-B65141F7B2BB}"/>
              </a:ext>
            </a:extLst>
          </p:cNvPr>
          <p:cNvSpPr txBox="1"/>
          <p:nvPr/>
        </p:nvSpPr>
        <p:spPr>
          <a:xfrm>
            <a:off x="2983363" y="6933283"/>
            <a:ext cx="1441420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pPr algn="ctr"/>
            <a:r>
              <a:rPr kumimoji="1" lang="en-US" altLang="zh-CN" sz="8800" b="1" dirty="0">
                <a:solidFill>
                  <a:srgbClr val="5D4CE3">
                    <a:alpha val="50000"/>
                  </a:srgbClr>
                </a:solidFill>
                <a:cs typeface="+mn-ea"/>
                <a:sym typeface="+mn-lt"/>
              </a:rPr>
              <a:t>02</a:t>
            </a:r>
            <a:endParaRPr kumimoji="1" lang="zh-CN" altLang="en-US" sz="8800" b="1" dirty="0">
              <a:solidFill>
                <a:srgbClr val="5D4CE3">
                  <a:alpha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5" name="ïṡļïdè">
            <a:extLst>
              <a:ext uri="{FF2B5EF4-FFF2-40B4-BE49-F238E27FC236}">
                <a16:creationId xmlns:a16="http://schemas.microsoft.com/office/drawing/2014/main" id="{7568511E-AF07-ED90-F3BD-B4DA3E9939C0}"/>
              </a:ext>
            </a:extLst>
          </p:cNvPr>
          <p:cNvSpPr/>
          <p:nvPr/>
        </p:nvSpPr>
        <p:spPr>
          <a:xfrm>
            <a:off x="4424783" y="7461547"/>
            <a:ext cx="612347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r>
              <a:rPr kumimoji="1" lang="zh-CN" altLang="en-US" sz="4000" b="1" dirty="0">
                <a:solidFill>
                  <a:srgbClr val="002060"/>
                </a:solidFill>
                <a:cs typeface="+mn-ea"/>
                <a:sym typeface="+mn-lt"/>
              </a:rPr>
              <a:t>安全问题难修复，效率低</a:t>
            </a:r>
            <a:endParaRPr kumimoji="1" lang="en-US" altLang="zh-CN" sz="40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58" name="ïṥḻïďe">
            <a:extLst>
              <a:ext uri="{FF2B5EF4-FFF2-40B4-BE49-F238E27FC236}">
                <a16:creationId xmlns:a16="http://schemas.microsoft.com/office/drawing/2014/main" id="{4DBBC029-E52C-8467-2C34-E971FA58CE87}"/>
              </a:ext>
            </a:extLst>
          </p:cNvPr>
          <p:cNvSpPr txBox="1"/>
          <p:nvPr/>
        </p:nvSpPr>
        <p:spPr>
          <a:xfrm>
            <a:off x="1614193" y="10344398"/>
            <a:ext cx="1441420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pPr algn="ctr"/>
            <a:r>
              <a:rPr kumimoji="1" lang="en-US" altLang="zh-CN" sz="8800" b="1" dirty="0">
                <a:solidFill>
                  <a:srgbClr val="5D4CE3">
                    <a:alpha val="50000"/>
                  </a:srgbClr>
                </a:solidFill>
                <a:cs typeface="+mn-ea"/>
                <a:sym typeface="+mn-lt"/>
              </a:rPr>
              <a:t>03</a:t>
            </a:r>
            <a:endParaRPr kumimoji="1" lang="zh-CN" altLang="en-US" sz="8800" b="1" dirty="0">
              <a:solidFill>
                <a:srgbClr val="5D4CE3">
                  <a:alpha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9" name="ïṡļïdè">
            <a:extLst>
              <a:ext uri="{FF2B5EF4-FFF2-40B4-BE49-F238E27FC236}">
                <a16:creationId xmlns:a16="http://schemas.microsoft.com/office/drawing/2014/main" id="{26976C87-FBE8-215A-2AA3-18DDC094337C}"/>
              </a:ext>
            </a:extLst>
          </p:cNvPr>
          <p:cNvSpPr/>
          <p:nvPr/>
        </p:nvSpPr>
        <p:spPr>
          <a:xfrm>
            <a:off x="3171029" y="10880238"/>
            <a:ext cx="710424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r>
              <a:rPr kumimoji="1" lang="zh-CN" altLang="en-US" sz="4000" b="1" dirty="0">
                <a:solidFill>
                  <a:srgbClr val="002060"/>
                </a:solidFill>
                <a:cs typeface="+mn-ea"/>
                <a:sym typeface="+mn-lt"/>
              </a:rPr>
              <a:t>研发效率 </a:t>
            </a:r>
            <a:r>
              <a:rPr kumimoji="1" lang="en-US" altLang="zh-CN" sz="4000" b="1" dirty="0">
                <a:solidFill>
                  <a:srgbClr val="002060"/>
                </a:solidFill>
                <a:cs typeface="+mn-ea"/>
                <a:sym typeface="+mn-lt"/>
              </a:rPr>
              <a:t>&amp;</a:t>
            </a:r>
            <a:r>
              <a:rPr kumimoji="1" lang="zh-CN" altLang="en-US" sz="4000" b="1" dirty="0">
                <a:solidFill>
                  <a:srgbClr val="002060"/>
                </a:solidFill>
                <a:cs typeface="+mn-ea"/>
                <a:sym typeface="+mn-lt"/>
              </a:rPr>
              <a:t> 安全质量无法兼顾</a:t>
            </a:r>
            <a:endParaRPr kumimoji="1" lang="en-US" altLang="zh-CN" sz="40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60" name="isļîḑe">
            <a:extLst>
              <a:ext uri="{FF2B5EF4-FFF2-40B4-BE49-F238E27FC236}">
                <a16:creationId xmlns:a16="http://schemas.microsoft.com/office/drawing/2014/main" id="{3A489608-D5DF-F007-8F15-191BDB74A45D}"/>
              </a:ext>
            </a:extLst>
          </p:cNvPr>
          <p:cNvSpPr/>
          <p:nvPr/>
        </p:nvSpPr>
        <p:spPr>
          <a:xfrm>
            <a:off x="12383619" y="9459440"/>
            <a:ext cx="1566393" cy="325039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5D4C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1" name="ïślíḍè">
            <a:extLst>
              <a:ext uri="{FF2B5EF4-FFF2-40B4-BE49-F238E27FC236}">
                <a16:creationId xmlns:a16="http://schemas.microsoft.com/office/drawing/2014/main" id="{25638A9C-CA52-A979-943E-B8D8A265D2F2}"/>
              </a:ext>
            </a:extLst>
          </p:cNvPr>
          <p:cNvSpPr/>
          <p:nvPr/>
        </p:nvSpPr>
        <p:spPr>
          <a:xfrm>
            <a:off x="18338381" y="5054379"/>
            <a:ext cx="5114221" cy="26622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rtlCol="0" anchor="t" anchorCtr="0">
            <a:spAutoFit/>
          </a:bodyPr>
          <a:lstStyle/>
          <a:p>
            <a:r>
              <a:rPr kumimoji="1" lang="zh-CN" altLang="en-US" sz="16100" b="1" dirty="0">
                <a:solidFill>
                  <a:srgbClr val="5D4CE3">
                    <a:alpha val="5000"/>
                  </a:srgbClr>
                </a:solidFill>
                <a:cs typeface="+mn-ea"/>
                <a:sym typeface="+mn-lt"/>
              </a:rPr>
              <a:t>痛 点</a:t>
            </a:r>
            <a:endParaRPr kumimoji="1" lang="en-US" altLang="zh-CN" sz="16100" b="1" dirty="0">
              <a:solidFill>
                <a:srgbClr val="5D4CE3">
                  <a:alpha val="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2" name="íṣ1iḍè">
            <a:extLst>
              <a:ext uri="{FF2B5EF4-FFF2-40B4-BE49-F238E27FC236}">
                <a16:creationId xmlns:a16="http://schemas.microsoft.com/office/drawing/2014/main" id="{0FBAB627-B4F8-D390-D3D7-27EC0D6987B1}"/>
              </a:ext>
            </a:extLst>
          </p:cNvPr>
          <p:cNvSpPr/>
          <p:nvPr/>
        </p:nvSpPr>
        <p:spPr>
          <a:xfrm>
            <a:off x="14677429" y="2760879"/>
            <a:ext cx="9967989" cy="320040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>
              <a:buSzPct val="25000"/>
            </a:pPr>
            <a:endParaRPr lang="en-US" altLang="zh-CN" sz="6000" b="1" dirty="0">
              <a:solidFill>
                <a:srgbClr val="002060">
                  <a:alpha val="5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A4CD8E-4815-95AE-99B2-3B5A606D3E17}"/>
              </a:ext>
            </a:extLst>
          </p:cNvPr>
          <p:cNvSpPr txBox="1"/>
          <p:nvPr/>
        </p:nvSpPr>
        <p:spPr>
          <a:xfrm>
            <a:off x="14677429" y="6367847"/>
            <a:ext cx="10693830" cy="26975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zh-CN" altLang="en-US" sz="6000" b="1" dirty="0">
                <a:solidFill>
                  <a:srgbClr val="002060">
                    <a:alpha val="55000"/>
                  </a:srgbClr>
                </a:solidFill>
                <a:cs typeface="+mn-ea"/>
                <a:sym typeface="+mn-lt"/>
              </a:rPr>
              <a:t>如何才能轻松高效</a:t>
            </a:r>
            <a:endParaRPr lang="en-US" altLang="zh-CN" sz="6000" b="1" dirty="0">
              <a:solidFill>
                <a:srgbClr val="002060">
                  <a:alpha val="55000"/>
                </a:srgb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zh-CN" altLang="en-US" sz="6000" b="1" dirty="0">
                <a:solidFill>
                  <a:srgbClr val="002060">
                    <a:alpha val="55000"/>
                  </a:srgbClr>
                </a:solidFill>
                <a:cs typeface="+mn-ea"/>
                <a:sym typeface="+mn-lt"/>
              </a:rPr>
              <a:t>提升代码安全？</a:t>
            </a:r>
            <a:endParaRPr lang="en-US" altLang="zh-CN" sz="8800" b="1" dirty="0">
              <a:solidFill>
                <a:srgbClr val="002060">
                  <a:alpha val="5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54838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2594;p141"/>
          <p:cNvSpPr txBox="1">
            <a:spLocks noGrp="1"/>
          </p:cNvSpPr>
          <p:nvPr>
            <p:ph type="title"/>
          </p:nvPr>
        </p:nvSpPr>
        <p:spPr>
          <a:xfrm>
            <a:off x="1064614" y="503766"/>
            <a:ext cx="21504002" cy="1527201"/>
          </a:xfrm>
          <a:prstGeom prst="rect">
            <a:avLst/>
          </a:prstGeom>
        </p:spPr>
        <p:txBody>
          <a:bodyPr>
            <a:noAutofit/>
          </a:bodyPr>
          <a:lstStyle>
            <a:lvl1pPr defTabSz="2048255">
              <a:defRPr sz="6719"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>
            <a:pPr>
              <a:defRPr/>
            </a:pPr>
            <a:r>
              <a:rPr lang="zh-CN" altLang="en-US" sz="7200" dirty="0">
                <a:latin typeface="+mn-lt"/>
                <a:ea typeface="+mn-ea"/>
                <a:cs typeface="+mn-ea"/>
                <a:sym typeface="+mn-lt"/>
              </a:rPr>
              <a:t>最佳实践：高效、轻松提升代码安全</a:t>
            </a:r>
            <a:br>
              <a:rPr lang="zh-CN" altLang="en-US" sz="7200" dirty="0">
                <a:latin typeface="+mn-lt"/>
                <a:ea typeface="+mn-ea"/>
                <a:cs typeface="+mn-ea"/>
                <a:sym typeface="+mn-lt"/>
              </a:rPr>
            </a:br>
            <a:br>
              <a:rPr lang="zh-CN" altLang="en-US" sz="7200" dirty="0">
                <a:latin typeface="+mn-lt"/>
                <a:ea typeface="+mn-ea"/>
                <a:cs typeface="+mn-ea"/>
                <a:sym typeface="+mn-lt"/>
              </a:rPr>
            </a:br>
            <a:br>
              <a:rPr lang="zh-CN" altLang="en-US" sz="7200" dirty="0">
                <a:latin typeface="+mn-lt"/>
                <a:ea typeface="+mn-ea"/>
                <a:cs typeface="+mn-ea"/>
                <a:sym typeface="+mn-lt"/>
              </a:rPr>
            </a:br>
            <a:endParaRPr lang="zh-CN" altLang="en-US" sz="7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形状">
            <a:extLst>
              <a:ext uri="{FF2B5EF4-FFF2-40B4-BE49-F238E27FC236}">
                <a16:creationId xmlns:a16="http://schemas.microsoft.com/office/drawing/2014/main" id="{49F50807-6735-E14B-89B3-BA68A5A43242}"/>
              </a:ext>
            </a:extLst>
          </p:cNvPr>
          <p:cNvSpPr/>
          <p:nvPr/>
        </p:nvSpPr>
        <p:spPr>
          <a:xfrm>
            <a:off x="4512335" y="3701586"/>
            <a:ext cx="974623" cy="969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3" y="169"/>
                </a:moveTo>
                <a:lnTo>
                  <a:pt x="20925" y="0"/>
                </a:lnTo>
                <a:lnTo>
                  <a:pt x="20588" y="169"/>
                </a:lnTo>
                <a:lnTo>
                  <a:pt x="337" y="13669"/>
                </a:lnTo>
                <a:lnTo>
                  <a:pt x="0" y="13838"/>
                </a:lnTo>
                <a:lnTo>
                  <a:pt x="0" y="14175"/>
                </a:lnTo>
                <a:lnTo>
                  <a:pt x="169" y="14513"/>
                </a:lnTo>
                <a:lnTo>
                  <a:pt x="506" y="14850"/>
                </a:lnTo>
                <a:lnTo>
                  <a:pt x="5737" y="16875"/>
                </a:lnTo>
                <a:lnTo>
                  <a:pt x="8269" y="21262"/>
                </a:lnTo>
                <a:lnTo>
                  <a:pt x="8437" y="21431"/>
                </a:lnTo>
                <a:lnTo>
                  <a:pt x="8775" y="21600"/>
                </a:lnTo>
                <a:lnTo>
                  <a:pt x="9113" y="21431"/>
                </a:lnTo>
                <a:lnTo>
                  <a:pt x="9281" y="21262"/>
                </a:lnTo>
                <a:lnTo>
                  <a:pt x="10800" y="18900"/>
                </a:lnTo>
                <a:lnTo>
                  <a:pt x="17381" y="21600"/>
                </a:lnTo>
                <a:lnTo>
                  <a:pt x="17550" y="21600"/>
                </a:lnTo>
                <a:lnTo>
                  <a:pt x="17888" y="21431"/>
                </a:lnTo>
                <a:lnTo>
                  <a:pt x="18225" y="21094"/>
                </a:lnTo>
                <a:lnTo>
                  <a:pt x="21600" y="844"/>
                </a:lnTo>
                <a:lnTo>
                  <a:pt x="21600" y="337"/>
                </a:lnTo>
                <a:lnTo>
                  <a:pt x="21263" y="169"/>
                </a:lnTo>
                <a:close/>
                <a:moveTo>
                  <a:pt x="2194" y="14006"/>
                </a:moveTo>
                <a:lnTo>
                  <a:pt x="17719" y="3544"/>
                </a:lnTo>
                <a:lnTo>
                  <a:pt x="6412" y="15694"/>
                </a:lnTo>
                <a:lnTo>
                  <a:pt x="6244" y="15694"/>
                </a:lnTo>
                <a:lnTo>
                  <a:pt x="2194" y="14006"/>
                </a:lnTo>
                <a:close/>
                <a:moveTo>
                  <a:pt x="6919" y="16200"/>
                </a:moveTo>
                <a:lnTo>
                  <a:pt x="19744" y="2531"/>
                </a:lnTo>
                <a:lnTo>
                  <a:pt x="8775" y="19575"/>
                </a:lnTo>
                <a:lnTo>
                  <a:pt x="6919" y="16200"/>
                </a:lnTo>
                <a:close/>
                <a:moveTo>
                  <a:pt x="17044" y="19912"/>
                </a:moveTo>
                <a:lnTo>
                  <a:pt x="11306" y="17719"/>
                </a:lnTo>
                <a:lnTo>
                  <a:pt x="10800" y="17550"/>
                </a:lnTo>
                <a:lnTo>
                  <a:pt x="19744" y="3881"/>
                </a:lnTo>
                <a:lnTo>
                  <a:pt x="17044" y="19912"/>
                </a:lnTo>
                <a:close/>
              </a:path>
            </a:pathLst>
          </a:custGeom>
          <a:solidFill>
            <a:srgbClr val="F4F5FC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" name="圆形">
            <a:extLst>
              <a:ext uri="{FF2B5EF4-FFF2-40B4-BE49-F238E27FC236}">
                <a16:creationId xmlns:a16="http://schemas.microsoft.com/office/drawing/2014/main" id="{D1406573-18A8-6ACC-156C-11A166D5FD15}"/>
              </a:ext>
            </a:extLst>
          </p:cNvPr>
          <p:cNvSpPr/>
          <p:nvPr/>
        </p:nvSpPr>
        <p:spPr>
          <a:xfrm>
            <a:off x="8931608" y="4928837"/>
            <a:ext cx="6813412" cy="6813406"/>
          </a:xfrm>
          <a:prstGeom prst="ellipse">
            <a:avLst/>
          </a:prstGeom>
          <a:ln w="635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>
                <a:latin typeface="+mj-lt"/>
                <a:ea typeface="+mj-ea"/>
                <a:cs typeface="+mj-cs"/>
                <a:sym typeface="Calibri"/>
              </a:defRPr>
            </a:pPr>
            <a:endParaRPr sz="3600">
              <a:solidFill>
                <a:srgbClr val="333639"/>
              </a:solidFill>
              <a:cs typeface="+mn-ea"/>
              <a:sym typeface="+mn-lt"/>
            </a:endParaRPr>
          </a:p>
        </p:txBody>
      </p:sp>
      <p:sp>
        <p:nvSpPr>
          <p:cNvPr id="4" name="圆形">
            <a:extLst>
              <a:ext uri="{FF2B5EF4-FFF2-40B4-BE49-F238E27FC236}">
                <a16:creationId xmlns:a16="http://schemas.microsoft.com/office/drawing/2014/main" id="{51E0EB66-4487-9E5A-1834-3EBBD1319801}"/>
              </a:ext>
            </a:extLst>
          </p:cNvPr>
          <p:cNvSpPr/>
          <p:nvPr/>
        </p:nvSpPr>
        <p:spPr>
          <a:xfrm>
            <a:off x="9760126" y="5757352"/>
            <a:ext cx="5156376" cy="5156376"/>
          </a:xfrm>
          <a:prstGeom prst="ellipse">
            <a:avLst/>
          </a:prstGeom>
          <a:solidFill>
            <a:srgbClr val="5596FC">
              <a:alpha val="8647"/>
            </a:srgbClr>
          </a:solidFill>
          <a:ln w="6350">
            <a:solidFill>
              <a:srgbClr val="A7A7A7">
                <a:alpha val="8647"/>
              </a:srgbClr>
            </a:solidFill>
            <a:miter lim="400000"/>
          </a:ln>
        </p:spPr>
        <p:txBody>
          <a:bodyPr lIns="91436" tIns="91436" rIns="91436" bIns="91436" anchor="ctr"/>
          <a:lstStyle/>
          <a:p>
            <a:pPr algn="l" defTabSz="1828800">
              <a:defRPr>
                <a:latin typeface="+mj-lt"/>
                <a:ea typeface="+mj-ea"/>
                <a:cs typeface="+mj-cs"/>
                <a:sym typeface="Calibri"/>
              </a:defRPr>
            </a:pPr>
            <a:endParaRPr sz="3600">
              <a:solidFill>
                <a:srgbClr val="333639"/>
              </a:solidFill>
              <a:cs typeface="+mn-ea"/>
              <a:sym typeface="+mn-lt"/>
            </a:endParaRPr>
          </a:p>
        </p:txBody>
      </p:sp>
      <p:sp>
        <p:nvSpPr>
          <p:cNvPr id="8" name="设计师 更快交付设计图">
            <a:extLst>
              <a:ext uri="{FF2B5EF4-FFF2-40B4-BE49-F238E27FC236}">
                <a16:creationId xmlns:a16="http://schemas.microsoft.com/office/drawing/2014/main" id="{2BF1CA8A-9400-AC1A-D84C-80FACFD0CA94}"/>
              </a:ext>
            </a:extLst>
          </p:cNvPr>
          <p:cNvSpPr txBox="1"/>
          <p:nvPr/>
        </p:nvSpPr>
        <p:spPr>
          <a:xfrm>
            <a:off x="5287119" y="8494448"/>
            <a:ext cx="1210580" cy="800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/>
          <a:p>
            <a:pPr algn="l" defTabSz="1828800">
              <a:defRPr sz="2000">
                <a:solidFill>
                  <a:srgbClr val="2B90F7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pPr>
            <a:r>
              <a:rPr lang="zh-CN" altLang="en-US" sz="4000" dirty="0">
                <a:solidFill>
                  <a:srgbClr val="5D4CE3"/>
                </a:solidFill>
                <a:cs typeface="+mn-ea"/>
                <a:sym typeface="+mn-lt"/>
              </a:rPr>
              <a:t>高效</a:t>
            </a:r>
            <a:endParaRPr dirty="0">
              <a:solidFill>
                <a:srgbClr val="5D4CE3"/>
              </a:solidFill>
              <a:cs typeface="+mn-ea"/>
              <a:sym typeface="+mn-lt"/>
            </a:endParaRPr>
          </a:p>
        </p:txBody>
      </p:sp>
      <p:sp>
        <p:nvSpPr>
          <p:cNvPr id="9" name="工程师 高效编程">
            <a:extLst>
              <a:ext uri="{FF2B5EF4-FFF2-40B4-BE49-F238E27FC236}">
                <a16:creationId xmlns:a16="http://schemas.microsoft.com/office/drawing/2014/main" id="{4BD1DFC2-3366-18F5-09D3-AA30B75B56B6}"/>
              </a:ext>
            </a:extLst>
          </p:cNvPr>
          <p:cNvSpPr txBox="1"/>
          <p:nvPr/>
        </p:nvSpPr>
        <p:spPr>
          <a:xfrm>
            <a:off x="17266809" y="4928836"/>
            <a:ext cx="1210580" cy="800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/>
          <a:p>
            <a:pPr algn="l" defTabSz="1828800">
              <a:defRPr sz="2000">
                <a:solidFill>
                  <a:srgbClr val="2B90F7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pPr>
            <a:r>
              <a:rPr lang="zh-CN" altLang="en-US" sz="4000" dirty="0">
                <a:solidFill>
                  <a:srgbClr val="5D4CE3"/>
                </a:solidFill>
                <a:cs typeface="+mn-ea"/>
                <a:sym typeface="+mn-lt"/>
              </a:rPr>
              <a:t>轻松</a:t>
            </a:r>
            <a:endParaRPr dirty="0">
              <a:solidFill>
                <a:srgbClr val="5D4CE3"/>
              </a:solidFill>
              <a:cs typeface="+mn-ea"/>
              <a:sym typeface="+mn-lt"/>
            </a:endParaRPr>
          </a:p>
        </p:txBody>
      </p:sp>
      <p:sp>
        <p:nvSpPr>
          <p:cNvPr id="13" name="圆形">
            <a:extLst>
              <a:ext uri="{FF2B5EF4-FFF2-40B4-BE49-F238E27FC236}">
                <a16:creationId xmlns:a16="http://schemas.microsoft.com/office/drawing/2014/main" id="{F5F8F26E-8485-3E07-1014-F910C3A3DA47}"/>
              </a:ext>
            </a:extLst>
          </p:cNvPr>
          <p:cNvSpPr/>
          <p:nvPr/>
        </p:nvSpPr>
        <p:spPr>
          <a:xfrm>
            <a:off x="14297883" y="5450557"/>
            <a:ext cx="2032022" cy="2032022"/>
          </a:xfrm>
          <a:prstGeom prst="ellipse">
            <a:avLst/>
          </a:prstGeom>
          <a:solidFill>
            <a:srgbClr val="5D4CE3"/>
          </a:solidFill>
          <a:ln w="12700" cap="flat">
            <a:noFill/>
            <a:miter lim="400000"/>
          </a:ln>
          <a:effectLst/>
        </p:spPr>
        <p:txBody>
          <a:bodyPr wrap="square" lIns="91436" tIns="91436" rIns="91436" bIns="91436" numCol="1" anchor="ctr">
            <a:noAutofit/>
          </a:bodyPr>
          <a:lstStyle/>
          <a:p>
            <a:pPr defTabSz="1828800">
              <a:defRPr>
                <a:solidFill>
                  <a:srgbClr val="F4F5FC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3600">
              <a:solidFill>
                <a:srgbClr val="F4F5FC"/>
              </a:solidFill>
              <a:cs typeface="+mn-ea"/>
              <a:sym typeface="+mn-lt"/>
            </a:endParaRPr>
          </a:p>
        </p:txBody>
      </p:sp>
      <p:sp>
        <p:nvSpPr>
          <p:cNvPr id="16" name="圆形">
            <a:extLst>
              <a:ext uri="{FF2B5EF4-FFF2-40B4-BE49-F238E27FC236}">
                <a16:creationId xmlns:a16="http://schemas.microsoft.com/office/drawing/2014/main" id="{ABB30248-D8F5-9514-8D0D-24E8B5031F6D}"/>
              </a:ext>
            </a:extLst>
          </p:cNvPr>
          <p:cNvSpPr/>
          <p:nvPr/>
        </p:nvSpPr>
        <p:spPr>
          <a:xfrm>
            <a:off x="7942785" y="8232130"/>
            <a:ext cx="2032022" cy="2032024"/>
          </a:xfrm>
          <a:prstGeom prst="ellipse">
            <a:avLst/>
          </a:prstGeom>
          <a:solidFill>
            <a:srgbClr val="5D4CE3"/>
          </a:solidFill>
          <a:ln w="12700" cap="flat">
            <a:noFill/>
            <a:miter lim="400000"/>
          </a:ln>
          <a:effectLst/>
        </p:spPr>
        <p:txBody>
          <a:bodyPr wrap="square" lIns="91436" tIns="91436" rIns="91436" bIns="91436" numCol="1" anchor="ctr">
            <a:noAutofit/>
          </a:bodyPr>
          <a:lstStyle/>
          <a:p>
            <a:pPr defTabSz="1828800">
              <a:defRPr>
                <a:solidFill>
                  <a:srgbClr val="FFB64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3600">
              <a:solidFill>
                <a:srgbClr val="FFB640"/>
              </a:solidFill>
              <a:cs typeface="+mn-ea"/>
              <a:sym typeface="+mn-lt"/>
            </a:endParaRPr>
          </a:p>
        </p:txBody>
      </p:sp>
      <p:grpSp>
        <p:nvGrpSpPr>
          <p:cNvPr id="19" name="成组">
            <a:extLst>
              <a:ext uri="{FF2B5EF4-FFF2-40B4-BE49-F238E27FC236}">
                <a16:creationId xmlns:a16="http://schemas.microsoft.com/office/drawing/2014/main" id="{74DEF635-C755-D946-4421-F3FEF7E0F1F3}"/>
              </a:ext>
            </a:extLst>
          </p:cNvPr>
          <p:cNvGrpSpPr/>
          <p:nvPr/>
        </p:nvGrpSpPr>
        <p:grpSpPr>
          <a:xfrm>
            <a:off x="5040163" y="8386328"/>
            <a:ext cx="2677650" cy="906132"/>
            <a:chOff x="1290479" y="-1"/>
            <a:chExt cx="1338824" cy="453065"/>
          </a:xfrm>
        </p:grpSpPr>
        <p:sp>
          <p:nvSpPr>
            <p:cNvPr id="20" name="线条">
              <a:extLst>
                <a:ext uri="{FF2B5EF4-FFF2-40B4-BE49-F238E27FC236}">
                  <a16:creationId xmlns:a16="http://schemas.microsoft.com/office/drawing/2014/main" id="{8AAB07AE-EAD3-F449-816E-F2A04BEE7035}"/>
                </a:ext>
              </a:extLst>
            </p:cNvPr>
            <p:cNvSpPr/>
            <p:nvPr/>
          </p:nvSpPr>
          <p:spPr>
            <a:xfrm flipH="1" flipV="1">
              <a:off x="1290479" y="531"/>
              <a:ext cx="794184" cy="3"/>
            </a:xfrm>
            <a:prstGeom prst="line">
              <a:avLst/>
            </a:prstGeom>
            <a:noFill/>
            <a:ln w="6350" cap="flat">
              <a:solidFill>
                <a:srgbClr val="778496"/>
              </a:solidFill>
              <a:prstDash val="solid"/>
              <a:miter lim="800000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pPr algn="l" defTabSz="1828800">
                <a:defRPr/>
              </a:pPr>
              <a:endParaRPr sz="3600">
                <a:solidFill>
                  <a:srgbClr val="333639"/>
                </a:solidFill>
                <a:cs typeface="+mn-ea"/>
                <a:sym typeface="+mn-lt"/>
              </a:endParaRPr>
            </a:p>
          </p:txBody>
        </p:sp>
        <p:sp>
          <p:nvSpPr>
            <p:cNvPr id="21" name="线条">
              <a:extLst>
                <a:ext uri="{FF2B5EF4-FFF2-40B4-BE49-F238E27FC236}">
                  <a16:creationId xmlns:a16="http://schemas.microsoft.com/office/drawing/2014/main" id="{C171EFC9-18C5-E0DB-9B00-BA6D630EA3B0}"/>
                </a:ext>
              </a:extLst>
            </p:cNvPr>
            <p:cNvSpPr/>
            <p:nvPr/>
          </p:nvSpPr>
          <p:spPr>
            <a:xfrm flipH="1" flipV="1">
              <a:off x="2086606" y="-1"/>
              <a:ext cx="542697" cy="453065"/>
            </a:xfrm>
            <a:prstGeom prst="line">
              <a:avLst/>
            </a:prstGeom>
            <a:noFill/>
            <a:ln w="6350" cap="flat">
              <a:solidFill>
                <a:srgbClr val="778496"/>
              </a:solidFill>
              <a:prstDash val="solid"/>
              <a:miter lim="800000"/>
              <a:headEnd type="oval" w="med" len="med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pPr algn="l" defTabSz="1828800">
                <a:defRPr/>
              </a:pPr>
              <a:endParaRPr sz="3600">
                <a:solidFill>
                  <a:srgbClr val="3336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成组">
            <a:extLst>
              <a:ext uri="{FF2B5EF4-FFF2-40B4-BE49-F238E27FC236}">
                <a16:creationId xmlns:a16="http://schemas.microsoft.com/office/drawing/2014/main" id="{9A1BD78A-CA2C-E960-0CFE-BE53E8B9D8E7}"/>
              </a:ext>
            </a:extLst>
          </p:cNvPr>
          <p:cNvGrpSpPr/>
          <p:nvPr/>
        </p:nvGrpSpPr>
        <p:grpSpPr>
          <a:xfrm flipV="1">
            <a:off x="16345501" y="4810467"/>
            <a:ext cx="2341882" cy="995674"/>
            <a:chOff x="9872" y="5632"/>
            <a:chExt cx="1170940" cy="497836"/>
          </a:xfrm>
        </p:grpSpPr>
        <p:sp>
          <p:nvSpPr>
            <p:cNvPr id="24" name="线条">
              <a:extLst>
                <a:ext uri="{FF2B5EF4-FFF2-40B4-BE49-F238E27FC236}">
                  <a16:creationId xmlns:a16="http://schemas.microsoft.com/office/drawing/2014/main" id="{9AA6D671-FF79-BA01-9345-DB85A9DF4F86}"/>
                </a:ext>
              </a:extLst>
            </p:cNvPr>
            <p:cNvSpPr/>
            <p:nvPr/>
          </p:nvSpPr>
          <p:spPr>
            <a:xfrm flipV="1">
              <a:off x="472931" y="503467"/>
              <a:ext cx="707881" cy="1"/>
            </a:xfrm>
            <a:prstGeom prst="line">
              <a:avLst/>
            </a:prstGeom>
            <a:noFill/>
            <a:ln w="6350" cap="flat">
              <a:solidFill>
                <a:srgbClr val="778496"/>
              </a:solidFill>
              <a:prstDash val="solid"/>
              <a:miter lim="800000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pPr algn="l" defTabSz="1828800">
                <a:defRPr/>
              </a:pPr>
              <a:endParaRPr sz="3600">
                <a:solidFill>
                  <a:srgbClr val="333639"/>
                </a:solidFill>
                <a:cs typeface="+mn-ea"/>
                <a:sym typeface="+mn-lt"/>
              </a:endParaRPr>
            </a:p>
          </p:txBody>
        </p:sp>
        <p:sp>
          <p:nvSpPr>
            <p:cNvPr id="25" name="线条">
              <a:extLst>
                <a:ext uri="{FF2B5EF4-FFF2-40B4-BE49-F238E27FC236}">
                  <a16:creationId xmlns:a16="http://schemas.microsoft.com/office/drawing/2014/main" id="{5917B435-961B-DED7-5E4C-641CD67BB97B}"/>
                </a:ext>
              </a:extLst>
            </p:cNvPr>
            <p:cNvSpPr/>
            <p:nvPr/>
          </p:nvSpPr>
          <p:spPr>
            <a:xfrm>
              <a:off x="9872" y="5632"/>
              <a:ext cx="463059" cy="497836"/>
            </a:xfrm>
            <a:prstGeom prst="line">
              <a:avLst/>
            </a:prstGeom>
            <a:noFill/>
            <a:ln w="6350" cap="flat">
              <a:solidFill>
                <a:srgbClr val="778496"/>
              </a:solidFill>
              <a:prstDash val="solid"/>
              <a:miter lim="800000"/>
              <a:headEnd type="oval" w="med" len="med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pPr algn="l" defTabSz="1828800">
                <a:defRPr/>
              </a:pPr>
              <a:endParaRPr sz="3600">
                <a:solidFill>
                  <a:srgbClr val="33363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圆形">
            <a:extLst>
              <a:ext uri="{FF2B5EF4-FFF2-40B4-BE49-F238E27FC236}">
                <a16:creationId xmlns:a16="http://schemas.microsoft.com/office/drawing/2014/main" id="{D144BD01-2384-B3F1-F675-394CAB52660D}"/>
              </a:ext>
            </a:extLst>
          </p:cNvPr>
          <p:cNvSpPr/>
          <p:nvPr/>
        </p:nvSpPr>
        <p:spPr>
          <a:xfrm>
            <a:off x="10727239" y="6775253"/>
            <a:ext cx="3222154" cy="3222154"/>
          </a:xfrm>
          <a:prstGeom prst="ellipse">
            <a:avLst/>
          </a:prstGeom>
          <a:solidFill>
            <a:srgbClr val="3656E9">
              <a:alpha val="26667"/>
            </a:srgbClr>
          </a:solidFill>
          <a:ln w="57150">
            <a:noFill/>
            <a:miter lim="400000"/>
          </a:ln>
        </p:spPr>
        <p:txBody>
          <a:bodyPr lIns="91436" tIns="91436" rIns="91436" bIns="91436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4800">
              <a:cs typeface="+mn-ea"/>
              <a:sym typeface="+mn-lt"/>
            </a:endParaRPr>
          </a:p>
        </p:txBody>
      </p:sp>
      <p:pic>
        <p:nvPicPr>
          <p:cNvPr id="31" name="图片 30" descr="形状&#10;&#10;中度可信度描述已自动生成">
            <a:extLst>
              <a:ext uri="{FF2B5EF4-FFF2-40B4-BE49-F238E27FC236}">
                <a16:creationId xmlns:a16="http://schemas.microsoft.com/office/drawing/2014/main" id="{239D660F-5ACD-8C00-1C9C-FCE891DB8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841" y="7662599"/>
            <a:ext cx="1687462" cy="1547274"/>
          </a:xfrm>
          <a:prstGeom prst="rect">
            <a:avLst/>
          </a:prstGeom>
        </p:spPr>
      </p:pic>
      <p:pic>
        <p:nvPicPr>
          <p:cNvPr id="33" name="图片 32" descr="卡通人物&#10;&#10;描述已自动生成">
            <a:extLst>
              <a:ext uri="{FF2B5EF4-FFF2-40B4-BE49-F238E27FC236}">
                <a16:creationId xmlns:a16="http://schemas.microsoft.com/office/drawing/2014/main" id="{D90F151C-436A-1417-C0E3-DF0C06A4B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2224" y="8494448"/>
            <a:ext cx="1430848" cy="1430848"/>
          </a:xfrm>
          <a:prstGeom prst="rect">
            <a:avLst/>
          </a:prstGeom>
        </p:spPr>
      </p:pic>
      <p:pic>
        <p:nvPicPr>
          <p:cNvPr id="37" name="图片 36" descr="图标&#10;&#10;描述已自动生成">
            <a:extLst>
              <a:ext uri="{FF2B5EF4-FFF2-40B4-BE49-F238E27FC236}">
                <a16:creationId xmlns:a16="http://schemas.microsoft.com/office/drawing/2014/main" id="{4231304C-AF70-94DA-DC76-0C71FE24B1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770" y="5789177"/>
            <a:ext cx="1029632" cy="1354778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8AEE6C6E-B3CC-7407-6173-F00C604C2A47}"/>
              </a:ext>
            </a:extLst>
          </p:cNvPr>
          <p:cNvSpPr txBox="1"/>
          <p:nvPr/>
        </p:nvSpPr>
        <p:spPr>
          <a:xfrm>
            <a:off x="15056761" y="3711582"/>
            <a:ext cx="7879072" cy="8002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6" tIns="91436" rIns="91436" bIns="91436" numCol="1" spcCol="38100" rtlCol="0" anchor="t">
            <a:spAutoFit/>
          </a:bodyPr>
          <a:lstStyle/>
          <a:p>
            <a:pPr algn="l" defTabSz="1828800"/>
            <a:r>
              <a:rPr lang="zh-CN" altLang="en-US" sz="4000" b="1" dirty="0">
                <a:solidFill>
                  <a:srgbClr val="002060"/>
                </a:solidFill>
                <a:cs typeface="+mn-ea"/>
                <a:sym typeface="+mn-lt"/>
              </a:rPr>
              <a:t>研发不需要懂安全，也能轻松操作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411BC6A-6CD8-30D1-501A-60BF084EBC7F}"/>
              </a:ext>
            </a:extLst>
          </p:cNvPr>
          <p:cNvGrpSpPr/>
          <p:nvPr/>
        </p:nvGrpSpPr>
        <p:grpSpPr>
          <a:xfrm>
            <a:off x="948609" y="6385214"/>
            <a:ext cx="7963694" cy="1569660"/>
            <a:chOff x="304111" y="2229658"/>
            <a:chExt cx="3981847" cy="784830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58C3EEC-52FA-B174-10B0-1AE3CBDC4A6A}"/>
                </a:ext>
              </a:extLst>
            </p:cNvPr>
            <p:cNvSpPr txBox="1"/>
            <p:nvPr/>
          </p:nvSpPr>
          <p:spPr>
            <a:xfrm>
              <a:off x="304111" y="2229658"/>
              <a:ext cx="646411" cy="784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defRPr sz="1200">
                  <a:solidFill>
                    <a:srgbClr val="778496"/>
                  </a:solidFill>
                  <a:latin typeface="PingFang SC Regular"/>
                  <a:ea typeface="PingFang SC Regular"/>
                  <a:cs typeface="PingFang SC Regular"/>
                  <a:sym typeface="PingFang SC Regular"/>
                </a:defRPr>
              </a:pPr>
              <a:r>
                <a:rPr lang="en-US" altLang="zh-CN" sz="9600" b="1" i="1" dirty="0">
                  <a:solidFill>
                    <a:srgbClr val="5D4C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b="1" dirty="0">
                <a:solidFill>
                  <a:srgbClr val="5D4CE3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A1D21A73-DC7A-521D-E78A-B68D82679791}"/>
                </a:ext>
              </a:extLst>
            </p:cNvPr>
            <p:cNvSpPr txBox="1"/>
            <p:nvPr/>
          </p:nvSpPr>
          <p:spPr>
            <a:xfrm>
              <a:off x="859383" y="2532681"/>
              <a:ext cx="3426575" cy="400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6" tIns="91436" rIns="91436" bIns="91436" numCol="1" spcCol="38100" rtlCol="0" anchor="t">
              <a:spAutoFit/>
            </a:bodyPr>
            <a:lstStyle/>
            <a:p>
              <a:pPr algn="l" defTabSz="1828800"/>
              <a:r>
                <a:rPr lang="zh-CN" altLang="en-US" sz="4000" b="1" dirty="0">
                  <a:solidFill>
                    <a:srgbClr val="002060"/>
                  </a:solidFill>
                  <a:cs typeface="+mn-ea"/>
                  <a:sym typeface="+mn-lt"/>
                </a:rPr>
                <a:t>分钟将安全工具接入开发流程</a:t>
              </a:r>
            </a:p>
          </p:txBody>
        </p:sp>
      </p:grpSp>
      <p:sp>
        <p:nvSpPr>
          <p:cNvPr id="2" name="形状">
            <a:extLst>
              <a:ext uri="{FF2B5EF4-FFF2-40B4-BE49-F238E27FC236}">
                <a16:creationId xmlns:a16="http://schemas.microsoft.com/office/drawing/2014/main" id="{B59C9E62-054E-4CEE-D28D-A2E2154034ED}"/>
              </a:ext>
            </a:extLst>
          </p:cNvPr>
          <p:cNvSpPr/>
          <p:nvPr/>
        </p:nvSpPr>
        <p:spPr>
          <a:xfrm>
            <a:off x="19517972" y="9027541"/>
            <a:ext cx="974623" cy="969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3" y="169"/>
                </a:moveTo>
                <a:lnTo>
                  <a:pt x="20925" y="0"/>
                </a:lnTo>
                <a:lnTo>
                  <a:pt x="20588" y="169"/>
                </a:lnTo>
                <a:lnTo>
                  <a:pt x="337" y="13669"/>
                </a:lnTo>
                <a:lnTo>
                  <a:pt x="0" y="13838"/>
                </a:lnTo>
                <a:lnTo>
                  <a:pt x="0" y="14175"/>
                </a:lnTo>
                <a:lnTo>
                  <a:pt x="169" y="14513"/>
                </a:lnTo>
                <a:lnTo>
                  <a:pt x="506" y="14850"/>
                </a:lnTo>
                <a:lnTo>
                  <a:pt x="5737" y="16875"/>
                </a:lnTo>
                <a:lnTo>
                  <a:pt x="8269" y="21262"/>
                </a:lnTo>
                <a:lnTo>
                  <a:pt x="8437" y="21431"/>
                </a:lnTo>
                <a:lnTo>
                  <a:pt x="8775" y="21600"/>
                </a:lnTo>
                <a:lnTo>
                  <a:pt x="9113" y="21431"/>
                </a:lnTo>
                <a:lnTo>
                  <a:pt x="9281" y="21262"/>
                </a:lnTo>
                <a:lnTo>
                  <a:pt x="10800" y="18900"/>
                </a:lnTo>
                <a:lnTo>
                  <a:pt x="17381" y="21600"/>
                </a:lnTo>
                <a:lnTo>
                  <a:pt x="17550" y="21600"/>
                </a:lnTo>
                <a:lnTo>
                  <a:pt x="17888" y="21431"/>
                </a:lnTo>
                <a:lnTo>
                  <a:pt x="18225" y="21094"/>
                </a:lnTo>
                <a:lnTo>
                  <a:pt x="21600" y="844"/>
                </a:lnTo>
                <a:lnTo>
                  <a:pt x="21600" y="337"/>
                </a:lnTo>
                <a:lnTo>
                  <a:pt x="21263" y="169"/>
                </a:lnTo>
                <a:close/>
                <a:moveTo>
                  <a:pt x="2194" y="14006"/>
                </a:moveTo>
                <a:lnTo>
                  <a:pt x="17719" y="3544"/>
                </a:lnTo>
                <a:lnTo>
                  <a:pt x="6412" y="15694"/>
                </a:lnTo>
                <a:lnTo>
                  <a:pt x="6244" y="15694"/>
                </a:lnTo>
                <a:lnTo>
                  <a:pt x="2194" y="14006"/>
                </a:lnTo>
                <a:close/>
                <a:moveTo>
                  <a:pt x="6919" y="16200"/>
                </a:moveTo>
                <a:lnTo>
                  <a:pt x="19744" y="2531"/>
                </a:lnTo>
                <a:lnTo>
                  <a:pt x="8775" y="19575"/>
                </a:lnTo>
                <a:lnTo>
                  <a:pt x="6919" y="16200"/>
                </a:lnTo>
                <a:close/>
                <a:moveTo>
                  <a:pt x="17044" y="19912"/>
                </a:moveTo>
                <a:lnTo>
                  <a:pt x="11306" y="17719"/>
                </a:lnTo>
                <a:lnTo>
                  <a:pt x="10800" y="17550"/>
                </a:lnTo>
                <a:lnTo>
                  <a:pt x="19744" y="3881"/>
                </a:lnTo>
                <a:lnTo>
                  <a:pt x="17044" y="19912"/>
                </a:lnTo>
                <a:close/>
              </a:path>
            </a:pathLst>
          </a:custGeom>
          <a:solidFill>
            <a:srgbClr val="F4F5FC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00794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行业背景">
            <a:extLst>
              <a:ext uri="{FF2B5EF4-FFF2-40B4-BE49-F238E27FC236}">
                <a16:creationId xmlns:a16="http://schemas.microsoft.com/office/drawing/2014/main" id="{D5C82574-DF0C-72B3-EE7A-F94E625EB133}"/>
              </a:ext>
            </a:extLst>
          </p:cNvPr>
          <p:cNvSpPr txBox="1"/>
          <p:nvPr/>
        </p:nvSpPr>
        <p:spPr>
          <a:xfrm>
            <a:off x="1064614" y="525218"/>
            <a:ext cx="9983030" cy="1292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>
            <a:noAutofit/>
          </a:bodyPr>
          <a:lstStyle>
            <a:lvl1pPr algn="l" defTabSz="2048255">
              <a:defRPr sz="72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osefin Sans"/>
                <a:sym typeface="Open Sans"/>
              </a:defRPr>
            </a:lvl1pPr>
            <a:lvl2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2pPr>
            <a:lvl3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3pPr>
            <a:lvl4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4pPr>
            <a:lvl5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5pPr>
            <a:lvl6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6pPr>
            <a:lvl7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7pPr>
            <a:lvl8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8pPr>
            <a:lvl9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9pPr>
          </a:lstStyle>
          <a:p>
            <a:r>
              <a:rPr lang="zh-CN" altLang="en-US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双环节保障代码安全</a:t>
            </a:r>
          </a:p>
        </p:txBody>
      </p:sp>
      <p:sp>
        <p:nvSpPr>
          <p:cNvPr id="14" name="蓝湖 Axure">
            <a:extLst>
              <a:ext uri="{FF2B5EF4-FFF2-40B4-BE49-F238E27FC236}">
                <a16:creationId xmlns:a16="http://schemas.microsoft.com/office/drawing/2014/main" id="{019F630A-212A-BACC-0287-D30A77B5F00B}"/>
              </a:ext>
            </a:extLst>
          </p:cNvPr>
          <p:cNvSpPr txBox="1"/>
          <p:nvPr/>
        </p:nvSpPr>
        <p:spPr>
          <a:xfrm>
            <a:off x="3252847" y="7831642"/>
            <a:ext cx="2031317" cy="73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algn="ctr">
              <a:defRPr sz="1500">
                <a:solidFill>
                  <a:srgbClr val="000000"/>
                </a:solidFill>
                <a:latin typeface="PingFang SC Medium"/>
                <a:ea typeface="PingFang SC Medium"/>
                <a:cs typeface="PingFang SC Medium"/>
                <a:sym typeface="PingFang SC Medium"/>
              </a:defRPr>
            </a:lvl1pPr>
          </a:lstStyle>
          <a:p>
            <a:pPr defTabSz="1828800">
              <a:defRPr/>
            </a:pPr>
            <a:r>
              <a:rPr lang="zh-CN" altLang="en-US" sz="3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代码开发</a:t>
            </a:r>
            <a:endParaRPr sz="360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蓝湖 Axure">
            <a:extLst>
              <a:ext uri="{FF2B5EF4-FFF2-40B4-BE49-F238E27FC236}">
                <a16:creationId xmlns:a16="http://schemas.microsoft.com/office/drawing/2014/main" id="{56088B8C-8467-0089-4E0F-6E1E5C6A71AC}"/>
              </a:ext>
            </a:extLst>
          </p:cNvPr>
          <p:cNvSpPr txBox="1"/>
          <p:nvPr/>
        </p:nvSpPr>
        <p:spPr>
          <a:xfrm>
            <a:off x="6521825" y="7856208"/>
            <a:ext cx="2930602" cy="73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algn="ctr">
              <a:defRPr sz="1500">
                <a:solidFill>
                  <a:srgbClr val="000000"/>
                </a:solidFill>
                <a:latin typeface="PingFang SC Medium"/>
                <a:ea typeface="PingFang SC Medium"/>
                <a:cs typeface="PingFang SC Medium"/>
                <a:sym typeface="PingFang SC Medium"/>
              </a:defRPr>
            </a:lvl1pPr>
          </a:lstStyle>
          <a:p>
            <a:pPr defTabSz="1828800">
              <a:defRPr/>
            </a:pPr>
            <a:r>
              <a:rPr lang="en-US" altLang="zh-CN" sz="3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CI/CD</a:t>
            </a:r>
            <a:r>
              <a:rPr lang="zh-CN" altLang="en-US" sz="3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流水线</a:t>
            </a:r>
            <a:endParaRPr sz="360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蓝湖 Axure">
            <a:extLst>
              <a:ext uri="{FF2B5EF4-FFF2-40B4-BE49-F238E27FC236}">
                <a16:creationId xmlns:a16="http://schemas.microsoft.com/office/drawing/2014/main" id="{304B94EB-B47E-BDB2-8E88-8CCD411772A1}"/>
              </a:ext>
            </a:extLst>
          </p:cNvPr>
          <p:cNvSpPr txBox="1"/>
          <p:nvPr/>
        </p:nvSpPr>
        <p:spPr>
          <a:xfrm>
            <a:off x="11082800" y="7866582"/>
            <a:ext cx="1107988" cy="73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algn="ctr">
              <a:defRPr sz="1500">
                <a:solidFill>
                  <a:srgbClr val="000000"/>
                </a:solidFill>
                <a:latin typeface="PingFang SC Medium"/>
                <a:ea typeface="PingFang SC Medium"/>
                <a:cs typeface="PingFang SC Medium"/>
                <a:sym typeface="PingFang SC Medium"/>
              </a:defRPr>
            </a:lvl1pPr>
          </a:lstStyle>
          <a:p>
            <a:pPr defTabSz="1828800">
              <a:defRPr/>
            </a:pPr>
            <a:r>
              <a:rPr lang="zh-CN" altLang="en-US" sz="360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测试</a:t>
            </a:r>
            <a:endParaRPr sz="360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蓝湖 Axure">
            <a:extLst>
              <a:ext uri="{FF2B5EF4-FFF2-40B4-BE49-F238E27FC236}">
                <a16:creationId xmlns:a16="http://schemas.microsoft.com/office/drawing/2014/main" id="{2041BDCC-0AD6-8D38-6B96-C94E859A30BD}"/>
              </a:ext>
            </a:extLst>
          </p:cNvPr>
          <p:cNvSpPr txBox="1"/>
          <p:nvPr/>
        </p:nvSpPr>
        <p:spPr>
          <a:xfrm>
            <a:off x="18359262" y="7848674"/>
            <a:ext cx="1107988" cy="73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algn="ctr">
              <a:defRPr sz="1500">
                <a:solidFill>
                  <a:srgbClr val="000000"/>
                </a:solidFill>
                <a:latin typeface="PingFang SC Medium"/>
                <a:ea typeface="PingFang SC Medium"/>
                <a:cs typeface="PingFang SC Medium"/>
                <a:sym typeface="PingFang SC Medium"/>
              </a:defRPr>
            </a:lvl1pPr>
          </a:lstStyle>
          <a:p>
            <a:pPr defTabSz="1828800">
              <a:defRPr/>
            </a:pPr>
            <a:r>
              <a:rPr lang="zh-CN" altLang="en-US" sz="360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上线</a:t>
            </a:r>
            <a:endParaRPr sz="360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线条">
            <a:extLst>
              <a:ext uri="{FF2B5EF4-FFF2-40B4-BE49-F238E27FC236}">
                <a16:creationId xmlns:a16="http://schemas.microsoft.com/office/drawing/2014/main" id="{BD56F795-8064-4850-CB58-830EFEB8E27A}"/>
              </a:ext>
            </a:extLst>
          </p:cNvPr>
          <p:cNvSpPr/>
          <p:nvPr/>
        </p:nvSpPr>
        <p:spPr>
          <a:xfrm flipV="1">
            <a:off x="2635736" y="6912493"/>
            <a:ext cx="17987450" cy="17104"/>
          </a:xfrm>
          <a:prstGeom prst="line">
            <a:avLst/>
          </a:prstGeom>
          <a:ln w="38100">
            <a:solidFill>
              <a:srgbClr val="687189">
                <a:alpha val="60000"/>
              </a:srgbClr>
            </a:solidFill>
            <a:miter lim="400000"/>
            <a:headEnd type="oval"/>
          </a:ln>
        </p:spPr>
        <p:txBody>
          <a:bodyPr lIns="91436" tIns="91436" rIns="91436" bIns="91436"/>
          <a:lstStyle/>
          <a:p>
            <a:pPr algn="l" defTabSz="1828800">
              <a:defRPr/>
            </a:pPr>
            <a:endParaRPr sz="3600">
              <a:solidFill>
                <a:srgbClr val="333639"/>
              </a:solidFill>
              <a:cs typeface="+mn-ea"/>
              <a:sym typeface="+mn-lt"/>
            </a:endParaRPr>
          </a:p>
        </p:txBody>
      </p:sp>
      <p:sp>
        <p:nvSpPr>
          <p:cNvPr id="29" name="成组">
            <a:extLst>
              <a:ext uri="{FF2B5EF4-FFF2-40B4-BE49-F238E27FC236}">
                <a16:creationId xmlns:a16="http://schemas.microsoft.com/office/drawing/2014/main" id="{9E73EE9F-7DA5-A954-64ED-8586E96B2786}"/>
              </a:ext>
            </a:extLst>
          </p:cNvPr>
          <p:cNvSpPr/>
          <p:nvPr/>
        </p:nvSpPr>
        <p:spPr>
          <a:xfrm>
            <a:off x="3744807" y="6286391"/>
            <a:ext cx="1174754" cy="1174754"/>
          </a:xfrm>
          <a:prstGeom prst="ellipse">
            <a:avLst/>
          </a:prstGeom>
          <a:solidFill>
            <a:schemeClr val="bg1"/>
          </a:solidFill>
          <a:ln w="25400">
            <a:solidFill>
              <a:srgbClr val="687189">
                <a:alpha val="60000"/>
              </a:srgb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6" tIns="91436" rIns="91436" bIns="91436" anchor="ctr"/>
          <a:lstStyle/>
          <a:p>
            <a:pPr defTabSz="16510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6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成组">
            <a:extLst>
              <a:ext uri="{FF2B5EF4-FFF2-40B4-BE49-F238E27FC236}">
                <a16:creationId xmlns:a16="http://schemas.microsoft.com/office/drawing/2014/main" id="{845124AF-86BE-7895-4245-F6A0720C0A63}"/>
              </a:ext>
            </a:extLst>
          </p:cNvPr>
          <p:cNvSpPr/>
          <p:nvPr/>
        </p:nvSpPr>
        <p:spPr>
          <a:xfrm>
            <a:off x="7400963" y="6278417"/>
            <a:ext cx="1174754" cy="1174754"/>
          </a:xfrm>
          <a:prstGeom prst="ellipse">
            <a:avLst/>
          </a:prstGeom>
          <a:solidFill>
            <a:schemeClr val="bg1"/>
          </a:solidFill>
          <a:ln w="25400">
            <a:solidFill>
              <a:srgbClr val="687189">
                <a:alpha val="60000"/>
              </a:srgb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6" tIns="91436" rIns="91436" bIns="91436" anchor="ctr"/>
          <a:lstStyle/>
          <a:p>
            <a:pPr defTabSz="16510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6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成组">
            <a:extLst>
              <a:ext uri="{FF2B5EF4-FFF2-40B4-BE49-F238E27FC236}">
                <a16:creationId xmlns:a16="http://schemas.microsoft.com/office/drawing/2014/main" id="{5B3B621A-FEB6-DA10-960D-F2742F2EEB77}"/>
              </a:ext>
            </a:extLst>
          </p:cNvPr>
          <p:cNvSpPr/>
          <p:nvPr/>
        </p:nvSpPr>
        <p:spPr>
          <a:xfrm>
            <a:off x="11047643" y="6278417"/>
            <a:ext cx="1174754" cy="1174754"/>
          </a:xfrm>
          <a:prstGeom prst="ellipse">
            <a:avLst/>
          </a:prstGeom>
          <a:solidFill>
            <a:schemeClr val="bg1"/>
          </a:solidFill>
          <a:ln w="25400">
            <a:solidFill>
              <a:srgbClr val="687189">
                <a:alpha val="60000"/>
              </a:srgb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6" tIns="91436" rIns="91436" bIns="91436" anchor="ctr"/>
          <a:lstStyle/>
          <a:p>
            <a:pPr defTabSz="16510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6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成组">
            <a:extLst>
              <a:ext uri="{FF2B5EF4-FFF2-40B4-BE49-F238E27FC236}">
                <a16:creationId xmlns:a16="http://schemas.microsoft.com/office/drawing/2014/main" id="{498D85EC-C231-15DC-E785-87C58BBCD23C}"/>
              </a:ext>
            </a:extLst>
          </p:cNvPr>
          <p:cNvSpPr/>
          <p:nvPr/>
        </p:nvSpPr>
        <p:spPr>
          <a:xfrm>
            <a:off x="18327091" y="6278417"/>
            <a:ext cx="1174754" cy="1174754"/>
          </a:xfrm>
          <a:prstGeom prst="ellipse">
            <a:avLst/>
          </a:prstGeom>
          <a:solidFill>
            <a:schemeClr val="bg1"/>
          </a:solidFill>
          <a:ln w="25400">
            <a:solidFill>
              <a:srgbClr val="687189">
                <a:alpha val="60000"/>
              </a:srgb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6" tIns="91436" rIns="91436" bIns="91436" anchor="ctr"/>
          <a:lstStyle/>
          <a:p>
            <a:pPr defTabSz="16510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6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蓝湖 Axure">
            <a:extLst>
              <a:ext uri="{FF2B5EF4-FFF2-40B4-BE49-F238E27FC236}">
                <a16:creationId xmlns:a16="http://schemas.microsoft.com/office/drawing/2014/main" id="{6F331DC3-AD1F-D615-FE58-006FB24F1025}"/>
              </a:ext>
            </a:extLst>
          </p:cNvPr>
          <p:cNvSpPr txBox="1"/>
          <p:nvPr/>
        </p:nvSpPr>
        <p:spPr>
          <a:xfrm>
            <a:off x="14686758" y="7870630"/>
            <a:ext cx="1107988" cy="73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algn="ctr">
              <a:defRPr sz="1500">
                <a:solidFill>
                  <a:srgbClr val="000000"/>
                </a:solidFill>
                <a:latin typeface="PingFang SC Medium"/>
                <a:ea typeface="PingFang SC Medium"/>
                <a:cs typeface="PingFang SC Medium"/>
                <a:sym typeface="PingFang SC Medium"/>
              </a:defRPr>
            </a:lvl1pPr>
          </a:lstStyle>
          <a:p>
            <a:r>
              <a:rPr lang="zh-CN" altLang="en-US" sz="360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审批</a:t>
            </a:r>
            <a:endParaRPr sz="360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成组">
            <a:extLst>
              <a:ext uri="{FF2B5EF4-FFF2-40B4-BE49-F238E27FC236}">
                <a16:creationId xmlns:a16="http://schemas.microsoft.com/office/drawing/2014/main" id="{B7155D29-EFAF-4AEC-BB0D-B8479B6912F0}"/>
              </a:ext>
            </a:extLst>
          </p:cNvPr>
          <p:cNvSpPr/>
          <p:nvPr/>
        </p:nvSpPr>
        <p:spPr>
          <a:xfrm>
            <a:off x="14654587" y="6282465"/>
            <a:ext cx="1174754" cy="1174754"/>
          </a:xfrm>
          <a:prstGeom prst="ellipse">
            <a:avLst/>
          </a:prstGeom>
          <a:solidFill>
            <a:schemeClr val="bg1"/>
          </a:solidFill>
          <a:ln w="25400">
            <a:solidFill>
              <a:srgbClr val="687189">
                <a:alpha val="60000"/>
              </a:srgb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6" tIns="91436" rIns="91436" bIns="91436" anchor="ctr"/>
          <a:lstStyle/>
          <a:p>
            <a:pPr defTabSz="16510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6400">
              <a:cs typeface="+mn-ea"/>
              <a:sym typeface="+mn-lt"/>
            </a:endParaRPr>
          </a:p>
        </p:txBody>
      </p:sp>
      <p:cxnSp>
        <p:nvCxnSpPr>
          <p:cNvPr id="46" name="肘形连接符 19">
            <a:extLst>
              <a:ext uri="{FF2B5EF4-FFF2-40B4-BE49-F238E27FC236}">
                <a16:creationId xmlns:a16="http://schemas.microsoft.com/office/drawing/2014/main" id="{F3118B32-3284-22C6-A1B6-61A4D2A573E4}"/>
              </a:ext>
            </a:extLst>
          </p:cNvPr>
          <p:cNvCxnSpPr>
            <a:cxnSpLocks/>
            <a:stCxn id="29" idx="0"/>
            <a:endCxn id="47" idx="2"/>
          </p:cNvCxnSpPr>
          <p:nvPr/>
        </p:nvCxnSpPr>
        <p:spPr>
          <a:xfrm rot="5400000" flipH="1" flipV="1">
            <a:off x="3993489" y="4070554"/>
            <a:ext cx="2554533" cy="1877143"/>
          </a:xfrm>
          <a:prstGeom prst="bentConnector2">
            <a:avLst/>
          </a:prstGeom>
          <a:noFill/>
          <a:ln w="28575" cap="flat">
            <a:solidFill>
              <a:srgbClr val="5D4CE3"/>
            </a:solidFill>
            <a:prstDash val="lgDash"/>
            <a:round/>
            <a:headEnd type="oval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成组">
            <a:extLst>
              <a:ext uri="{FF2B5EF4-FFF2-40B4-BE49-F238E27FC236}">
                <a16:creationId xmlns:a16="http://schemas.microsoft.com/office/drawing/2014/main" id="{3A27D8FF-2FAC-00BE-2E90-07ACBA522F0E}"/>
              </a:ext>
            </a:extLst>
          </p:cNvPr>
          <p:cNvSpPr/>
          <p:nvPr/>
        </p:nvSpPr>
        <p:spPr>
          <a:xfrm>
            <a:off x="6209327" y="2944215"/>
            <a:ext cx="1572058" cy="1575286"/>
          </a:xfrm>
          <a:prstGeom prst="ellipse">
            <a:avLst/>
          </a:prstGeom>
          <a:solidFill>
            <a:schemeClr val="bg1"/>
          </a:solidFill>
          <a:ln w="25400">
            <a:solidFill>
              <a:srgbClr val="687189">
                <a:alpha val="60000"/>
              </a:srgb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6" tIns="91436" rIns="91436" bIns="91436" anchor="ctr"/>
          <a:lstStyle/>
          <a:p>
            <a:pPr defTabSz="16510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6400">
              <a:cs typeface="+mn-ea"/>
              <a:sym typeface="+mn-lt"/>
            </a:endParaRPr>
          </a:p>
        </p:txBody>
      </p:sp>
      <p:sp>
        <p:nvSpPr>
          <p:cNvPr id="48" name="蓝湖 Axure">
            <a:extLst>
              <a:ext uri="{FF2B5EF4-FFF2-40B4-BE49-F238E27FC236}">
                <a16:creationId xmlns:a16="http://schemas.microsoft.com/office/drawing/2014/main" id="{25EA5D86-2992-B055-27AE-07DC5FB6CA9A}"/>
              </a:ext>
            </a:extLst>
          </p:cNvPr>
          <p:cNvSpPr txBox="1"/>
          <p:nvPr/>
        </p:nvSpPr>
        <p:spPr>
          <a:xfrm>
            <a:off x="8068793" y="3047710"/>
            <a:ext cx="9879620" cy="73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algn="ctr">
              <a:defRPr sz="1500">
                <a:solidFill>
                  <a:srgbClr val="000000"/>
                </a:solidFill>
                <a:latin typeface="PingFang SC Medium"/>
                <a:ea typeface="PingFang SC Medium"/>
                <a:cs typeface="PingFang SC Medium"/>
                <a:sym typeface="PingFang SC Medium"/>
              </a:defRPr>
            </a:lvl1pPr>
          </a:lstStyle>
          <a:p>
            <a:r>
              <a:rPr lang="zh-CN" altLang="en-US" sz="3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集成安全工具，自动完成漏洞检测，并快速修复</a:t>
            </a:r>
            <a:endParaRPr sz="3600" b="1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9" name="肘形连接符 456">
            <a:extLst>
              <a:ext uri="{FF2B5EF4-FFF2-40B4-BE49-F238E27FC236}">
                <a16:creationId xmlns:a16="http://schemas.microsoft.com/office/drawing/2014/main" id="{C12CAF98-6716-8E35-17D6-F401A179ACE4}"/>
              </a:ext>
            </a:extLst>
          </p:cNvPr>
          <p:cNvCxnSpPr>
            <a:cxnSpLocks/>
            <a:stCxn id="42" idx="2"/>
            <a:endCxn id="50" idx="2"/>
          </p:cNvCxnSpPr>
          <p:nvPr/>
        </p:nvCxnSpPr>
        <p:spPr>
          <a:xfrm rot="16200000" flipH="1">
            <a:off x="15025958" y="8824079"/>
            <a:ext cx="2400646" cy="1971059"/>
          </a:xfrm>
          <a:prstGeom prst="bentConnector2">
            <a:avLst/>
          </a:prstGeom>
          <a:noFill/>
          <a:ln w="28575" cap="flat">
            <a:solidFill>
              <a:srgbClr val="5D4CE3"/>
            </a:solidFill>
            <a:prstDash val="lgDash"/>
            <a:round/>
            <a:headEnd type="oval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蓝湖 Axure">
            <a:extLst>
              <a:ext uri="{FF2B5EF4-FFF2-40B4-BE49-F238E27FC236}">
                <a16:creationId xmlns:a16="http://schemas.microsoft.com/office/drawing/2014/main" id="{6B813F6E-4DAF-1936-50B4-2D00B1B8DBE8}"/>
              </a:ext>
            </a:extLst>
          </p:cNvPr>
          <p:cNvSpPr txBox="1"/>
          <p:nvPr/>
        </p:nvSpPr>
        <p:spPr>
          <a:xfrm>
            <a:off x="9152965" y="10351277"/>
            <a:ext cx="5724636" cy="73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algn="ctr">
              <a:defRPr sz="1500">
                <a:solidFill>
                  <a:srgbClr val="000000"/>
                </a:solidFill>
                <a:latin typeface="PingFang SC Medium"/>
                <a:ea typeface="PingFang SC Medium"/>
                <a:cs typeface="PingFang SC Medium"/>
                <a:sym typeface="PingFang SC Medium"/>
              </a:defRPr>
            </a:lvl1pPr>
          </a:lstStyle>
          <a:p>
            <a:r>
              <a:rPr lang="zh-CN" altLang="en-US" sz="3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查看安全报告，多一道保障</a:t>
            </a:r>
            <a:endParaRPr sz="3600" b="1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图形 51">
            <a:extLst>
              <a:ext uri="{FF2B5EF4-FFF2-40B4-BE49-F238E27FC236}">
                <a16:creationId xmlns:a16="http://schemas.microsoft.com/office/drawing/2014/main" id="{187A2FA8-B827-9F8F-1464-6EBB86152B8A}"/>
              </a:ext>
            </a:extLst>
          </p:cNvPr>
          <p:cNvSpPr/>
          <p:nvPr/>
        </p:nvSpPr>
        <p:spPr>
          <a:xfrm>
            <a:off x="18467069" y="6468748"/>
            <a:ext cx="795864" cy="796269"/>
          </a:xfrm>
          <a:custGeom>
            <a:avLst/>
            <a:gdLst>
              <a:gd name="connsiteX0" fmla="*/ 795864 w 795864"/>
              <a:gd name="connsiteY0" fmla="*/ 32634 h 796269"/>
              <a:gd name="connsiteX1" fmla="*/ 763231 w 795864"/>
              <a:gd name="connsiteY1" fmla="*/ 0 h 796269"/>
              <a:gd name="connsiteX2" fmla="*/ 746918 w 795864"/>
              <a:gd name="connsiteY2" fmla="*/ 4484 h 796269"/>
              <a:gd name="connsiteX3" fmla="*/ 17537 w 795864"/>
              <a:gd name="connsiteY3" fmla="*/ 389561 h 796269"/>
              <a:gd name="connsiteX4" fmla="*/ 0 w 795864"/>
              <a:gd name="connsiteY4" fmla="*/ 418935 h 796269"/>
              <a:gd name="connsiteX5" fmla="*/ 17950 w 795864"/>
              <a:gd name="connsiteY5" fmla="*/ 447896 h 796269"/>
              <a:gd name="connsiteX6" fmla="*/ 207226 w 795864"/>
              <a:gd name="connsiteY6" fmla="*/ 551513 h 796269"/>
              <a:gd name="connsiteX7" fmla="*/ 221909 w 795864"/>
              <a:gd name="connsiteY7" fmla="*/ 554773 h 796269"/>
              <a:gd name="connsiteX8" fmla="*/ 251283 w 795864"/>
              <a:gd name="connsiteY8" fmla="*/ 536822 h 796269"/>
              <a:gd name="connsiteX9" fmla="*/ 236600 w 795864"/>
              <a:gd name="connsiteY9" fmla="*/ 492765 h 796269"/>
              <a:gd name="connsiteX10" fmla="*/ 104436 w 795864"/>
              <a:gd name="connsiteY10" fmla="*/ 418117 h 796269"/>
              <a:gd name="connsiteX11" fmla="*/ 633928 w 795864"/>
              <a:gd name="connsiteY11" fmla="*/ 137467 h 796269"/>
              <a:gd name="connsiteX12" fmla="*/ 301041 w 795864"/>
              <a:gd name="connsiteY12" fmla="*/ 542132 h 796269"/>
              <a:gd name="connsiteX13" fmla="*/ 293290 w 795864"/>
              <a:gd name="connsiteY13" fmla="*/ 563342 h 796269"/>
              <a:gd name="connsiteX14" fmla="*/ 293290 w 795864"/>
              <a:gd name="connsiteY14" fmla="*/ 763636 h 796269"/>
              <a:gd name="connsiteX15" fmla="*/ 325924 w 795864"/>
              <a:gd name="connsiteY15" fmla="*/ 796270 h 796269"/>
              <a:gd name="connsiteX16" fmla="*/ 358557 w 795864"/>
              <a:gd name="connsiteY16" fmla="*/ 763636 h 796269"/>
              <a:gd name="connsiteX17" fmla="*/ 358557 w 795864"/>
              <a:gd name="connsiteY17" fmla="*/ 575577 h 796269"/>
              <a:gd name="connsiteX18" fmla="*/ 713052 w 795864"/>
              <a:gd name="connsiteY18" fmla="*/ 143994 h 796269"/>
              <a:gd name="connsiteX19" fmla="*/ 644525 w 795864"/>
              <a:gd name="connsiteY19" fmla="*/ 693058 h 796269"/>
              <a:gd name="connsiteX20" fmla="*/ 445448 w 795864"/>
              <a:gd name="connsiteY20" fmla="*/ 598011 h 796269"/>
              <a:gd name="connsiteX21" fmla="*/ 431170 w 795864"/>
              <a:gd name="connsiteY21" fmla="*/ 594744 h 796269"/>
              <a:gd name="connsiteX22" fmla="*/ 401804 w 795864"/>
              <a:gd name="connsiteY22" fmla="*/ 613100 h 796269"/>
              <a:gd name="connsiteX23" fmla="*/ 400166 w 795864"/>
              <a:gd name="connsiteY23" fmla="*/ 637983 h 796269"/>
              <a:gd name="connsiteX24" fmla="*/ 416479 w 795864"/>
              <a:gd name="connsiteY24" fmla="*/ 656752 h 796269"/>
              <a:gd name="connsiteX25" fmla="*/ 656752 w 795864"/>
              <a:gd name="connsiteY25" fmla="*/ 770155 h 796269"/>
              <a:gd name="connsiteX26" fmla="*/ 671030 w 795864"/>
              <a:gd name="connsiteY26" fmla="*/ 773414 h 796269"/>
              <a:gd name="connsiteX27" fmla="*/ 686126 w 795864"/>
              <a:gd name="connsiteY27" fmla="*/ 769742 h 796269"/>
              <a:gd name="connsiteX28" fmla="*/ 703258 w 795864"/>
              <a:gd name="connsiteY28" fmla="*/ 745670 h 796269"/>
              <a:gd name="connsiteX29" fmla="*/ 795856 w 795864"/>
              <a:gd name="connsiteY29" fmla="*/ 36689 h 796269"/>
              <a:gd name="connsiteX30" fmla="*/ 795856 w 795864"/>
              <a:gd name="connsiteY30" fmla="*/ 32634 h 79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5864" h="796269">
                <a:moveTo>
                  <a:pt x="795864" y="32634"/>
                </a:moveTo>
                <a:cubicBezTo>
                  <a:pt x="795864" y="14683"/>
                  <a:pt x="781181" y="0"/>
                  <a:pt x="763231" y="0"/>
                </a:cubicBezTo>
                <a:cubicBezTo>
                  <a:pt x="757117" y="0"/>
                  <a:pt x="751815" y="1638"/>
                  <a:pt x="746918" y="4484"/>
                </a:cubicBezTo>
                <a:lnTo>
                  <a:pt x="17537" y="389561"/>
                </a:lnTo>
                <a:cubicBezTo>
                  <a:pt x="6932" y="394864"/>
                  <a:pt x="0" y="406693"/>
                  <a:pt x="0" y="418935"/>
                </a:cubicBezTo>
                <a:cubicBezTo>
                  <a:pt x="0" y="431170"/>
                  <a:pt x="6932" y="442181"/>
                  <a:pt x="17950" y="447896"/>
                </a:cubicBezTo>
                <a:lnTo>
                  <a:pt x="207226" y="551513"/>
                </a:lnTo>
                <a:cubicBezTo>
                  <a:pt x="212115" y="553548"/>
                  <a:pt x="217425" y="554773"/>
                  <a:pt x="221909" y="554773"/>
                </a:cubicBezTo>
                <a:cubicBezTo>
                  <a:pt x="234557" y="554773"/>
                  <a:pt x="245575" y="547833"/>
                  <a:pt x="251283" y="536822"/>
                </a:cubicBezTo>
                <a:cubicBezTo>
                  <a:pt x="259034" y="520915"/>
                  <a:pt x="252508" y="500921"/>
                  <a:pt x="236600" y="492765"/>
                </a:cubicBezTo>
                <a:lnTo>
                  <a:pt x="104436" y="418117"/>
                </a:lnTo>
                <a:lnTo>
                  <a:pt x="633928" y="137467"/>
                </a:lnTo>
                <a:lnTo>
                  <a:pt x="301041" y="542132"/>
                </a:lnTo>
                <a:cubicBezTo>
                  <a:pt x="296152" y="548659"/>
                  <a:pt x="293290" y="556005"/>
                  <a:pt x="293290" y="563342"/>
                </a:cubicBezTo>
                <a:lnTo>
                  <a:pt x="293290" y="763636"/>
                </a:lnTo>
                <a:cubicBezTo>
                  <a:pt x="293290" y="781173"/>
                  <a:pt x="308386" y="796270"/>
                  <a:pt x="325924" y="796270"/>
                </a:cubicBezTo>
                <a:cubicBezTo>
                  <a:pt x="343461" y="796270"/>
                  <a:pt x="358557" y="781173"/>
                  <a:pt x="358557" y="763636"/>
                </a:cubicBezTo>
                <a:lnTo>
                  <a:pt x="358557" y="575577"/>
                </a:lnTo>
                <a:lnTo>
                  <a:pt x="713052" y="143994"/>
                </a:lnTo>
                <a:lnTo>
                  <a:pt x="644525" y="693058"/>
                </a:lnTo>
                <a:lnTo>
                  <a:pt x="445448" y="598011"/>
                </a:lnTo>
                <a:cubicBezTo>
                  <a:pt x="441370" y="595563"/>
                  <a:pt x="436473" y="594744"/>
                  <a:pt x="431170" y="594744"/>
                </a:cubicBezTo>
                <a:cubicBezTo>
                  <a:pt x="418522" y="594744"/>
                  <a:pt x="407512" y="601676"/>
                  <a:pt x="401804" y="613100"/>
                </a:cubicBezTo>
                <a:cubicBezTo>
                  <a:pt x="398131" y="620851"/>
                  <a:pt x="397312" y="629826"/>
                  <a:pt x="400166" y="637983"/>
                </a:cubicBezTo>
                <a:cubicBezTo>
                  <a:pt x="403020" y="646552"/>
                  <a:pt x="408736" y="653079"/>
                  <a:pt x="416479" y="656752"/>
                </a:cubicBezTo>
                <a:lnTo>
                  <a:pt x="656752" y="770155"/>
                </a:lnTo>
                <a:cubicBezTo>
                  <a:pt x="660830" y="772603"/>
                  <a:pt x="665727" y="773414"/>
                  <a:pt x="671030" y="773414"/>
                </a:cubicBezTo>
                <a:cubicBezTo>
                  <a:pt x="675927" y="773414"/>
                  <a:pt x="681229" y="772190"/>
                  <a:pt x="686126" y="769742"/>
                </a:cubicBezTo>
                <a:cubicBezTo>
                  <a:pt x="695507" y="764845"/>
                  <a:pt x="702034" y="755869"/>
                  <a:pt x="703258" y="745670"/>
                </a:cubicBezTo>
                <a:lnTo>
                  <a:pt x="795856" y="36689"/>
                </a:lnTo>
                <a:lnTo>
                  <a:pt x="795856" y="32634"/>
                </a:lnTo>
                <a:close/>
              </a:path>
            </a:pathLst>
          </a:custGeom>
          <a:solidFill>
            <a:srgbClr val="5D4CE3"/>
          </a:solidFill>
          <a:ln w="772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FDD8F81C-776E-8885-2BD7-1742BF6176C6}"/>
              </a:ext>
            </a:extLst>
          </p:cNvPr>
          <p:cNvGrpSpPr/>
          <p:nvPr/>
        </p:nvGrpSpPr>
        <p:grpSpPr>
          <a:xfrm>
            <a:off x="6566738" y="3234891"/>
            <a:ext cx="857235" cy="993936"/>
            <a:chOff x="5495072" y="3365365"/>
            <a:chExt cx="857235" cy="993936"/>
          </a:xfrm>
          <a:solidFill>
            <a:srgbClr val="A048EB"/>
          </a:solidFill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7730C6C1-BC6F-CA80-2DEA-B8F11002D093}"/>
                </a:ext>
              </a:extLst>
            </p:cNvPr>
            <p:cNvSpPr/>
            <p:nvPr/>
          </p:nvSpPr>
          <p:spPr>
            <a:xfrm>
              <a:off x="5495072" y="3365365"/>
              <a:ext cx="857235" cy="993936"/>
            </a:xfrm>
            <a:custGeom>
              <a:avLst/>
              <a:gdLst>
                <a:gd name="connsiteX0" fmla="*/ 74933 w 849617"/>
                <a:gd name="connsiteY0" fmla="*/ 514465 h 972102"/>
                <a:gd name="connsiteX1" fmla="*/ 74933 w 849617"/>
                <a:gd name="connsiteY1" fmla="*/ 194420 h 972102"/>
                <a:gd name="connsiteX2" fmla="*/ 425335 w 849617"/>
                <a:gd name="connsiteY2" fmla="*/ 77991 h 972102"/>
                <a:gd name="connsiteX3" fmla="*/ 774624 w 849617"/>
                <a:gd name="connsiteY3" fmla="*/ 194420 h 972102"/>
                <a:gd name="connsiteX4" fmla="*/ 774624 w 849617"/>
                <a:gd name="connsiteY4" fmla="*/ 514465 h 972102"/>
                <a:gd name="connsiteX5" fmla="*/ 425335 w 849617"/>
                <a:gd name="connsiteY5" fmla="*/ 894111 h 972102"/>
                <a:gd name="connsiteX6" fmla="*/ 74852 w 849617"/>
                <a:gd name="connsiteY6" fmla="*/ 514465 h 972102"/>
                <a:gd name="connsiteX7" fmla="*/ 74933 w 849617"/>
                <a:gd name="connsiteY7" fmla="*/ 514465 h 972102"/>
                <a:gd name="connsiteX8" fmla="*/ 849617 w 849617"/>
                <a:gd name="connsiteY8" fmla="*/ 513493 h 972102"/>
                <a:gd name="connsiteX9" fmla="*/ 849617 w 849617"/>
                <a:gd name="connsiteY9" fmla="*/ 141866 h 972102"/>
                <a:gd name="connsiteX10" fmla="*/ 425254 w 849617"/>
                <a:gd name="connsiteY10" fmla="*/ 0 h 972102"/>
                <a:gd name="connsiteX11" fmla="*/ 0 w 849617"/>
                <a:gd name="connsiteY11" fmla="*/ 141765 h 972102"/>
                <a:gd name="connsiteX12" fmla="*/ 0 w 849617"/>
                <a:gd name="connsiteY12" fmla="*/ 513411 h 972102"/>
                <a:gd name="connsiteX13" fmla="*/ 101767 w 849617"/>
                <a:gd name="connsiteY13" fmla="*/ 784790 h 972102"/>
                <a:gd name="connsiteX14" fmla="*/ 398926 w 849617"/>
                <a:gd name="connsiteY14" fmla="*/ 962989 h 972102"/>
                <a:gd name="connsiteX15" fmla="*/ 425335 w 849617"/>
                <a:gd name="connsiteY15" fmla="*/ 972102 h 972102"/>
                <a:gd name="connsiteX16" fmla="*/ 452615 w 849617"/>
                <a:gd name="connsiteY16" fmla="*/ 962989 h 972102"/>
                <a:gd name="connsiteX17" fmla="*/ 748295 w 849617"/>
                <a:gd name="connsiteY17" fmla="*/ 784770 h 972102"/>
                <a:gd name="connsiteX18" fmla="*/ 849617 w 849617"/>
                <a:gd name="connsiteY18" fmla="*/ 513351 h 972102"/>
                <a:gd name="connsiteX19" fmla="*/ 849617 w 849617"/>
                <a:gd name="connsiteY19" fmla="*/ 513493 h 97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49617" h="972102">
                  <a:moveTo>
                    <a:pt x="74933" y="514465"/>
                  </a:moveTo>
                  <a:lnTo>
                    <a:pt x="74933" y="194420"/>
                  </a:lnTo>
                  <a:lnTo>
                    <a:pt x="425335" y="77991"/>
                  </a:lnTo>
                  <a:lnTo>
                    <a:pt x="774624" y="194420"/>
                  </a:lnTo>
                  <a:lnTo>
                    <a:pt x="774624" y="514465"/>
                  </a:lnTo>
                  <a:cubicBezTo>
                    <a:pt x="774624" y="689220"/>
                    <a:pt x="658174" y="815817"/>
                    <a:pt x="425335" y="894111"/>
                  </a:cubicBezTo>
                  <a:cubicBezTo>
                    <a:pt x="191706" y="816566"/>
                    <a:pt x="74852" y="689969"/>
                    <a:pt x="74852" y="514465"/>
                  </a:cubicBezTo>
                  <a:lnTo>
                    <a:pt x="74933" y="514465"/>
                  </a:lnTo>
                  <a:close/>
                  <a:moveTo>
                    <a:pt x="849617" y="513493"/>
                  </a:moveTo>
                  <a:lnTo>
                    <a:pt x="849617" y="141866"/>
                  </a:lnTo>
                  <a:lnTo>
                    <a:pt x="425254" y="0"/>
                  </a:lnTo>
                  <a:lnTo>
                    <a:pt x="0" y="141765"/>
                  </a:lnTo>
                  <a:lnTo>
                    <a:pt x="0" y="513411"/>
                  </a:lnTo>
                  <a:cubicBezTo>
                    <a:pt x="0" y="618723"/>
                    <a:pt x="33943" y="709189"/>
                    <a:pt x="101767" y="784790"/>
                  </a:cubicBezTo>
                  <a:cubicBezTo>
                    <a:pt x="169612" y="860391"/>
                    <a:pt x="268665" y="919750"/>
                    <a:pt x="398926" y="962989"/>
                  </a:cubicBezTo>
                  <a:lnTo>
                    <a:pt x="425335" y="972102"/>
                  </a:lnTo>
                  <a:lnTo>
                    <a:pt x="452615" y="962989"/>
                  </a:lnTo>
                  <a:cubicBezTo>
                    <a:pt x="582289" y="919750"/>
                    <a:pt x="680856" y="860391"/>
                    <a:pt x="748295" y="784770"/>
                  </a:cubicBezTo>
                  <a:cubicBezTo>
                    <a:pt x="815817" y="709189"/>
                    <a:pt x="849617" y="618784"/>
                    <a:pt x="849617" y="513351"/>
                  </a:cubicBezTo>
                  <a:lnTo>
                    <a:pt x="849617" y="513493"/>
                  </a:ln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E103F084-6A5A-D279-64CD-91490948D057}"/>
                </a:ext>
              </a:extLst>
            </p:cNvPr>
            <p:cNvSpPr/>
            <p:nvPr/>
          </p:nvSpPr>
          <p:spPr>
            <a:xfrm>
              <a:off x="5782480" y="3583918"/>
              <a:ext cx="335149" cy="485124"/>
            </a:xfrm>
            <a:custGeom>
              <a:avLst/>
              <a:gdLst>
                <a:gd name="connsiteX0" fmla="*/ 416212 w 429091"/>
                <a:gd name="connsiteY0" fmla="*/ 8069 h 311076"/>
                <a:gd name="connsiteX1" fmla="*/ 418885 w 429091"/>
                <a:gd name="connsiteY1" fmla="*/ 10539 h 311076"/>
                <a:gd name="connsiteX2" fmla="*/ 418581 w 429091"/>
                <a:gd name="connsiteY2" fmla="*/ 60866 h 311076"/>
                <a:gd name="connsiteX3" fmla="*/ 173469 w 429091"/>
                <a:gd name="connsiteY3" fmla="*/ 305168 h 311076"/>
                <a:gd name="connsiteX4" fmla="*/ 144853 w 429091"/>
                <a:gd name="connsiteY4" fmla="*/ 305147 h 311076"/>
                <a:gd name="connsiteX5" fmla="*/ 108520 w 429091"/>
                <a:gd name="connsiteY5" fmla="*/ 268814 h 311076"/>
                <a:gd name="connsiteX6" fmla="*/ 108642 w 429091"/>
                <a:gd name="connsiteY6" fmla="*/ 268693 h 311076"/>
                <a:gd name="connsiteX7" fmla="*/ 10217 w 429091"/>
                <a:gd name="connsiteY7" fmla="*/ 170349 h 311076"/>
                <a:gd name="connsiteX8" fmla="*/ 10785 w 429091"/>
                <a:gd name="connsiteY8" fmla="*/ 119658 h 311076"/>
                <a:gd name="connsiteX9" fmla="*/ 58255 w 429091"/>
                <a:gd name="connsiteY9" fmla="*/ 117309 h 311076"/>
                <a:gd name="connsiteX10" fmla="*/ 60827 w 429091"/>
                <a:gd name="connsiteY10" fmla="*/ 119658 h 311076"/>
                <a:gd name="connsiteX11" fmla="*/ 159414 w 429091"/>
                <a:gd name="connsiteY11" fmla="*/ 218245 h 311076"/>
                <a:gd name="connsiteX12" fmla="*/ 368943 w 429091"/>
                <a:gd name="connsiteY12" fmla="*/ 10215 h 311076"/>
                <a:gd name="connsiteX13" fmla="*/ 416212 w 429091"/>
                <a:gd name="connsiteY13" fmla="*/ 8109 h 31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9091" h="311076">
                  <a:moveTo>
                    <a:pt x="416212" y="8069"/>
                  </a:moveTo>
                  <a:lnTo>
                    <a:pt x="418885" y="10539"/>
                  </a:lnTo>
                  <a:cubicBezTo>
                    <a:pt x="432611" y="24556"/>
                    <a:pt x="432475" y="47017"/>
                    <a:pt x="418581" y="60866"/>
                  </a:cubicBezTo>
                  <a:lnTo>
                    <a:pt x="173469" y="305168"/>
                  </a:lnTo>
                  <a:cubicBezTo>
                    <a:pt x="165557" y="313055"/>
                    <a:pt x="152754" y="313045"/>
                    <a:pt x="144853" y="305147"/>
                  </a:cubicBezTo>
                  <a:lnTo>
                    <a:pt x="108520" y="268814"/>
                  </a:lnTo>
                  <a:lnTo>
                    <a:pt x="108642" y="268693"/>
                  </a:lnTo>
                  <a:lnTo>
                    <a:pt x="10217" y="170349"/>
                  </a:lnTo>
                  <a:cubicBezTo>
                    <a:pt x="-3624" y="156194"/>
                    <a:pt x="-3370" y="133499"/>
                    <a:pt x="10785" y="119658"/>
                  </a:cubicBezTo>
                  <a:cubicBezTo>
                    <a:pt x="23741" y="106990"/>
                    <a:pt x="44112" y="105982"/>
                    <a:pt x="58255" y="117309"/>
                  </a:cubicBezTo>
                  <a:lnTo>
                    <a:pt x="60827" y="119658"/>
                  </a:lnTo>
                  <a:lnTo>
                    <a:pt x="159414" y="218245"/>
                  </a:lnTo>
                  <a:lnTo>
                    <a:pt x="368943" y="10215"/>
                  </a:lnTo>
                  <a:cubicBezTo>
                    <a:pt x="381807" y="-2551"/>
                    <a:pt x="402262" y="-3463"/>
                    <a:pt x="416212" y="8109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E100575-A3C8-6766-7669-FC8B42D93E7F}"/>
              </a:ext>
            </a:extLst>
          </p:cNvPr>
          <p:cNvGrpSpPr/>
          <p:nvPr/>
        </p:nvGrpSpPr>
        <p:grpSpPr>
          <a:xfrm>
            <a:off x="17211811" y="10192318"/>
            <a:ext cx="1638000" cy="1635227"/>
            <a:chOff x="17211811" y="10192318"/>
            <a:chExt cx="1638000" cy="1635227"/>
          </a:xfrm>
        </p:grpSpPr>
        <p:sp>
          <p:nvSpPr>
            <p:cNvPr id="50" name="成组">
              <a:extLst>
                <a:ext uri="{FF2B5EF4-FFF2-40B4-BE49-F238E27FC236}">
                  <a16:creationId xmlns:a16="http://schemas.microsoft.com/office/drawing/2014/main" id="{3B16674E-5C26-036D-EFBC-6149C3AC357A}"/>
                </a:ext>
              </a:extLst>
            </p:cNvPr>
            <p:cNvSpPr/>
            <p:nvPr/>
          </p:nvSpPr>
          <p:spPr>
            <a:xfrm>
              <a:off x="17211811" y="10192318"/>
              <a:ext cx="1638000" cy="163522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687189">
                  <a:alpha val="60000"/>
                </a:srgbClr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91436" rIns="91436" bIns="91436" anchor="ctr"/>
            <a:lstStyle/>
            <a:p>
              <a:pPr defTabSz="16510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400">
                <a:cs typeface="+mn-ea"/>
                <a:sym typeface="+mn-lt"/>
              </a:endParaRPr>
            </a:p>
          </p:txBody>
        </p:sp>
        <p:grpSp>
          <p:nvGrpSpPr>
            <p:cNvPr id="156" name="组合 155">
              <a:extLst>
                <a:ext uri="{FF2B5EF4-FFF2-40B4-BE49-F238E27FC236}">
                  <a16:creationId xmlns:a16="http://schemas.microsoft.com/office/drawing/2014/main" id="{45AAD304-1F90-DB20-1FB4-CB456196D1CA}"/>
                </a:ext>
              </a:extLst>
            </p:cNvPr>
            <p:cNvGrpSpPr/>
            <p:nvPr/>
          </p:nvGrpSpPr>
          <p:grpSpPr>
            <a:xfrm>
              <a:off x="17629566" y="10567163"/>
              <a:ext cx="802489" cy="885535"/>
              <a:chOff x="16326262" y="10341930"/>
              <a:chExt cx="802489" cy="885535"/>
            </a:xfrm>
            <a:solidFill>
              <a:srgbClr val="A048EB"/>
            </a:solidFill>
          </p:grpSpPr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9871C628-F124-7B70-AD39-ADC6E97330B1}"/>
                  </a:ext>
                </a:extLst>
              </p:cNvPr>
              <p:cNvSpPr/>
              <p:nvPr/>
            </p:nvSpPr>
            <p:spPr>
              <a:xfrm>
                <a:off x="16326262" y="10458156"/>
                <a:ext cx="802489" cy="769309"/>
              </a:xfrm>
              <a:custGeom>
                <a:avLst/>
                <a:gdLst>
                  <a:gd name="connsiteX0" fmla="*/ 694565 w 802489"/>
                  <a:gd name="connsiteY0" fmla="*/ 0 h 769309"/>
                  <a:gd name="connsiteX1" fmla="*/ 660001 w 802489"/>
                  <a:gd name="connsiteY1" fmla="*/ 37386 h 769309"/>
                  <a:gd name="connsiteX2" fmla="*/ 694565 w 802489"/>
                  <a:gd name="connsiteY2" fmla="*/ 71950 h 769309"/>
                  <a:gd name="connsiteX3" fmla="*/ 730540 w 802489"/>
                  <a:gd name="connsiteY3" fmla="*/ 107925 h 769309"/>
                  <a:gd name="connsiteX4" fmla="*/ 730540 w 802489"/>
                  <a:gd name="connsiteY4" fmla="*/ 661385 h 769309"/>
                  <a:gd name="connsiteX5" fmla="*/ 694565 w 802489"/>
                  <a:gd name="connsiteY5" fmla="*/ 697360 h 769309"/>
                  <a:gd name="connsiteX6" fmla="*/ 107897 w 802489"/>
                  <a:gd name="connsiteY6" fmla="*/ 697360 h 769309"/>
                  <a:gd name="connsiteX7" fmla="*/ 71922 w 802489"/>
                  <a:gd name="connsiteY7" fmla="*/ 661385 h 769309"/>
                  <a:gd name="connsiteX8" fmla="*/ 71922 w 802489"/>
                  <a:gd name="connsiteY8" fmla="*/ 107925 h 769309"/>
                  <a:gd name="connsiteX9" fmla="*/ 107897 w 802489"/>
                  <a:gd name="connsiteY9" fmla="*/ 71950 h 769309"/>
                  <a:gd name="connsiteX10" fmla="*/ 143872 w 802489"/>
                  <a:gd name="connsiteY10" fmla="*/ 35975 h 769309"/>
                  <a:gd name="connsiteX11" fmla="*/ 107897 w 802489"/>
                  <a:gd name="connsiteY11" fmla="*/ 0 h 769309"/>
                  <a:gd name="connsiteX12" fmla="*/ 0 w 802489"/>
                  <a:gd name="connsiteY12" fmla="*/ 107925 h 769309"/>
                  <a:gd name="connsiteX13" fmla="*/ 0 w 802489"/>
                  <a:gd name="connsiteY13" fmla="*/ 661385 h 769309"/>
                  <a:gd name="connsiteX14" fmla="*/ 107897 w 802489"/>
                  <a:gd name="connsiteY14" fmla="*/ 769309 h 769309"/>
                  <a:gd name="connsiteX15" fmla="*/ 694537 w 802489"/>
                  <a:gd name="connsiteY15" fmla="*/ 769309 h 769309"/>
                  <a:gd name="connsiteX16" fmla="*/ 802489 w 802489"/>
                  <a:gd name="connsiteY16" fmla="*/ 661385 h 769309"/>
                  <a:gd name="connsiteX17" fmla="*/ 802489 w 802489"/>
                  <a:gd name="connsiteY17" fmla="*/ 107925 h 769309"/>
                  <a:gd name="connsiteX18" fmla="*/ 694565 w 802489"/>
                  <a:gd name="connsiteY18" fmla="*/ 0 h 76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02489" h="769309">
                    <a:moveTo>
                      <a:pt x="694565" y="0"/>
                    </a:moveTo>
                    <a:cubicBezTo>
                      <a:pt x="674696" y="779"/>
                      <a:pt x="659222" y="17518"/>
                      <a:pt x="660001" y="37386"/>
                    </a:cubicBezTo>
                    <a:cubicBezTo>
                      <a:pt x="660738" y="56161"/>
                      <a:pt x="675789" y="71213"/>
                      <a:pt x="694565" y="71950"/>
                    </a:cubicBezTo>
                    <a:cubicBezTo>
                      <a:pt x="714489" y="71950"/>
                      <a:pt x="730540" y="88083"/>
                      <a:pt x="730540" y="107925"/>
                    </a:cubicBezTo>
                    <a:lnTo>
                      <a:pt x="730540" y="661385"/>
                    </a:lnTo>
                    <a:cubicBezTo>
                      <a:pt x="730540" y="681253"/>
                      <a:pt x="714433" y="697360"/>
                      <a:pt x="694565" y="697360"/>
                    </a:cubicBezTo>
                    <a:lnTo>
                      <a:pt x="107897" y="697360"/>
                    </a:lnTo>
                    <a:cubicBezTo>
                      <a:pt x="88139" y="697360"/>
                      <a:pt x="71922" y="681199"/>
                      <a:pt x="71922" y="661385"/>
                    </a:cubicBezTo>
                    <a:lnTo>
                      <a:pt x="71922" y="107925"/>
                    </a:lnTo>
                    <a:cubicBezTo>
                      <a:pt x="71922" y="88055"/>
                      <a:pt x="88139" y="71950"/>
                      <a:pt x="107897" y="71950"/>
                    </a:cubicBezTo>
                    <a:cubicBezTo>
                      <a:pt x="127765" y="71950"/>
                      <a:pt x="143872" y="55843"/>
                      <a:pt x="143872" y="35975"/>
                    </a:cubicBezTo>
                    <a:cubicBezTo>
                      <a:pt x="143872" y="16107"/>
                      <a:pt x="127765" y="0"/>
                      <a:pt x="107897" y="0"/>
                    </a:cubicBezTo>
                    <a:cubicBezTo>
                      <a:pt x="48334" y="92"/>
                      <a:pt x="76" y="48362"/>
                      <a:pt x="0" y="107925"/>
                    </a:cubicBezTo>
                    <a:lnTo>
                      <a:pt x="0" y="661385"/>
                    </a:lnTo>
                    <a:cubicBezTo>
                      <a:pt x="0" y="720909"/>
                      <a:pt x="48428" y="769309"/>
                      <a:pt x="107897" y="769309"/>
                    </a:cubicBezTo>
                    <a:lnTo>
                      <a:pt x="694537" y="769309"/>
                    </a:lnTo>
                    <a:cubicBezTo>
                      <a:pt x="754115" y="769232"/>
                      <a:pt x="802398" y="720963"/>
                      <a:pt x="802489" y="661385"/>
                    </a:cubicBezTo>
                    <a:lnTo>
                      <a:pt x="802489" y="107925"/>
                    </a:lnTo>
                    <a:cubicBezTo>
                      <a:pt x="802413" y="48351"/>
                      <a:pt x="754139" y="76"/>
                      <a:pt x="694565" y="0"/>
                    </a:cubicBezTo>
                    <a:close/>
                  </a:path>
                </a:pathLst>
              </a:custGeom>
              <a:grpFill/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55" name="组合 154">
                <a:extLst>
                  <a:ext uri="{FF2B5EF4-FFF2-40B4-BE49-F238E27FC236}">
                    <a16:creationId xmlns:a16="http://schemas.microsoft.com/office/drawing/2014/main" id="{57E6EB8B-930D-A538-9F3C-BCD5A8349AD9}"/>
                  </a:ext>
                </a:extLst>
              </p:cNvPr>
              <p:cNvGrpSpPr/>
              <p:nvPr/>
            </p:nvGrpSpPr>
            <p:grpSpPr>
              <a:xfrm>
                <a:off x="16472915" y="10341930"/>
                <a:ext cx="472660" cy="750408"/>
                <a:chOff x="16488156" y="10341930"/>
                <a:chExt cx="472660" cy="750408"/>
              </a:xfrm>
              <a:grpFill/>
            </p:grpSpPr>
            <p:sp>
              <p:nvSpPr>
                <p:cNvPr id="136" name="任意多边形: 形状 135">
                  <a:extLst>
                    <a:ext uri="{FF2B5EF4-FFF2-40B4-BE49-F238E27FC236}">
                      <a16:creationId xmlns:a16="http://schemas.microsoft.com/office/drawing/2014/main" id="{852D1F81-E6A9-BD98-462A-D698CB5DDD2B}"/>
                    </a:ext>
                  </a:extLst>
                </p:cNvPr>
                <p:cNvSpPr/>
                <p:nvPr/>
              </p:nvSpPr>
              <p:spPr>
                <a:xfrm>
                  <a:off x="16488156" y="10864700"/>
                  <a:ext cx="472660" cy="227638"/>
                </a:xfrm>
                <a:custGeom>
                  <a:avLst/>
                  <a:gdLst>
                    <a:gd name="connsiteX0" fmla="*/ 35989 w 508199"/>
                    <a:gd name="connsiteY0" fmla="*/ 227638 h 227638"/>
                    <a:gd name="connsiteX1" fmla="*/ 473194 w 508199"/>
                    <a:gd name="connsiteY1" fmla="*/ 227638 h 227638"/>
                    <a:gd name="connsiteX2" fmla="*/ 508185 w 508199"/>
                    <a:gd name="connsiteY2" fmla="*/ 190651 h 227638"/>
                    <a:gd name="connsiteX3" fmla="*/ 473194 w 508199"/>
                    <a:gd name="connsiteY3" fmla="*/ 155661 h 227638"/>
                    <a:gd name="connsiteX4" fmla="*/ 35989 w 508199"/>
                    <a:gd name="connsiteY4" fmla="*/ 155661 h 227638"/>
                    <a:gd name="connsiteX5" fmla="*/ 0 w 508199"/>
                    <a:gd name="connsiteY5" fmla="*/ 191649 h 227638"/>
                    <a:gd name="connsiteX6" fmla="*/ 35989 w 508199"/>
                    <a:gd name="connsiteY6" fmla="*/ 227638 h 227638"/>
                    <a:gd name="connsiteX7" fmla="*/ 35989 w 508199"/>
                    <a:gd name="connsiteY7" fmla="*/ 71977 h 227638"/>
                    <a:gd name="connsiteX8" fmla="*/ 473194 w 508199"/>
                    <a:gd name="connsiteY8" fmla="*/ 71977 h 227638"/>
                    <a:gd name="connsiteX9" fmla="*/ 508185 w 508199"/>
                    <a:gd name="connsiteY9" fmla="*/ 34991 h 227638"/>
                    <a:gd name="connsiteX10" fmla="*/ 473194 w 508199"/>
                    <a:gd name="connsiteY10" fmla="*/ 0 h 227638"/>
                    <a:gd name="connsiteX11" fmla="*/ 35989 w 508199"/>
                    <a:gd name="connsiteY11" fmla="*/ 0 h 227638"/>
                    <a:gd name="connsiteX12" fmla="*/ 0 w 508199"/>
                    <a:gd name="connsiteY12" fmla="*/ 35989 h 227638"/>
                    <a:gd name="connsiteX13" fmla="*/ 35989 w 508199"/>
                    <a:gd name="connsiteY13" fmla="*/ 71977 h 22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8199" h="227638">
                      <a:moveTo>
                        <a:pt x="35989" y="227638"/>
                      </a:moveTo>
                      <a:lnTo>
                        <a:pt x="473194" y="227638"/>
                      </a:lnTo>
                      <a:cubicBezTo>
                        <a:pt x="493071" y="227087"/>
                        <a:pt x="508736" y="210528"/>
                        <a:pt x="508185" y="190651"/>
                      </a:cubicBezTo>
                      <a:cubicBezTo>
                        <a:pt x="507655" y="171550"/>
                        <a:pt x="492296" y="156191"/>
                        <a:pt x="473194" y="155661"/>
                      </a:cubicBezTo>
                      <a:lnTo>
                        <a:pt x="35989" y="155661"/>
                      </a:lnTo>
                      <a:cubicBezTo>
                        <a:pt x="16113" y="155661"/>
                        <a:pt x="0" y="171773"/>
                        <a:pt x="0" y="191649"/>
                      </a:cubicBezTo>
                      <a:cubicBezTo>
                        <a:pt x="0" y="211525"/>
                        <a:pt x="16113" y="227638"/>
                        <a:pt x="35989" y="227638"/>
                      </a:cubicBezTo>
                      <a:close/>
                      <a:moveTo>
                        <a:pt x="35989" y="71977"/>
                      </a:moveTo>
                      <a:lnTo>
                        <a:pt x="473194" y="71977"/>
                      </a:lnTo>
                      <a:cubicBezTo>
                        <a:pt x="493071" y="71427"/>
                        <a:pt x="508736" y="54867"/>
                        <a:pt x="508185" y="34991"/>
                      </a:cubicBezTo>
                      <a:cubicBezTo>
                        <a:pt x="507655" y="15889"/>
                        <a:pt x="492296" y="530"/>
                        <a:pt x="473194" y="0"/>
                      </a:cubicBezTo>
                      <a:lnTo>
                        <a:pt x="35989" y="0"/>
                      </a:lnTo>
                      <a:cubicBezTo>
                        <a:pt x="16113" y="0"/>
                        <a:pt x="0" y="16113"/>
                        <a:pt x="0" y="35989"/>
                      </a:cubicBezTo>
                      <a:cubicBezTo>
                        <a:pt x="0" y="55865"/>
                        <a:pt x="16113" y="71977"/>
                        <a:pt x="35989" y="71977"/>
                      </a:cubicBezTo>
                      <a:close/>
                    </a:path>
                  </a:pathLst>
                </a:custGeom>
                <a:grpFill/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任意多边形: 形状 137">
                  <a:extLst>
                    <a:ext uri="{FF2B5EF4-FFF2-40B4-BE49-F238E27FC236}">
                      <a16:creationId xmlns:a16="http://schemas.microsoft.com/office/drawing/2014/main" id="{3554DADB-AB77-F780-5626-FAABE81B9776}"/>
                    </a:ext>
                  </a:extLst>
                </p:cNvPr>
                <p:cNvSpPr/>
                <p:nvPr/>
              </p:nvSpPr>
              <p:spPr>
                <a:xfrm>
                  <a:off x="16509736" y="10341930"/>
                  <a:ext cx="435839" cy="470302"/>
                </a:xfrm>
                <a:custGeom>
                  <a:avLst/>
                  <a:gdLst>
                    <a:gd name="connsiteX0" fmla="*/ 40677 w 435839"/>
                    <a:gd name="connsiteY0" fmla="*/ 188176 h 470302"/>
                    <a:gd name="connsiteX1" fmla="*/ 394891 w 435839"/>
                    <a:gd name="connsiteY1" fmla="*/ 188176 h 470302"/>
                    <a:gd name="connsiteX2" fmla="*/ 430866 w 435839"/>
                    <a:gd name="connsiteY2" fmla="*/ 152202 h 470302"/>
                    <a:gd name="connsiteX3" fmla="*/ 394891 w 435839"/>
                    <a:gd name="connsiteY3" fmla="*/ 116227 h 470302"/>
                    <a:gd name="connsiteX4" fmla="*/ 377430 w 435839"/>
                    <a:gd name="connsiteY4" fmla="*/ 116227 h 470302"/>
                    <a:gd name="connsiteX5" fmla="*/ 228826 w 435839"/>
                    <a:gd name="connsiteY5" fmla="*/ 0 h 470302"/>
                    <a:gd name="connsiteX6" fmla="*/ 80305 w 435839"/>
                    <a:gd name="connsiteY6" fmla="*/ 116227 h 470302"/>
                    <a:gd name="connsiteX7" fmla="*/ 40677 w 435839"/>
                    <a:gd name="connsiteY7" fmla="*/ 116227 h 470302"/>
                    <a:gd name="connsiteX8" fmla="*/ 4702 w 435839"/>
                    <a:gd name="connsiteY8" fmla="*/ 152202 h 470302"/>
                    <a:gd name="connsiteX9" fmla="*/ 40677 w 435839"/>
                    <a:gd name="connsiteY9" fmla="*/ 188176 h 470302"/>
                    <a:gd name="connsiteX10" fmla="*/ 228826 w 435839"/>
                    <a:gd name="connsiteY10" fmla="*/ 71950 h 470302"/>
                    <a:gd name="connsiteX11" fmla="*/ 301855 w 435839"/>
                    <a:gd name="connsiteY11" fmla="*/ 116227 h 470302"/>
                    <a:gd name="connsiteX12" fmla="*/ 155880 w 435839"/>
                    <a:gd name="connsiteY12" fmla="*/ 116227 h 470302"/>
                    <a:gd name="connsiteX13" fmla="*/ 228826 w 435839"/>
                    <a:gd name="connsiteY13" fmla="*/ 71950 h 470302"/>
                    <a:gd name="connsiteX14" fmla="*/ 157651 w 435839"/>
                    <a:gd name="connsiteY14" fmla="*/ 470303 h 470302"/>
                    <a:gd name="connsiteX15" fmla="*/ 135540 w 435839"/>
                    <a:gd name="connsiteY15" fmla="*/ 461254 h 470302"/>
                    <a:gd name="connsiteX16" fmla="*/ 11012 w 435839"/>
                    <a:gd name="connsiteY16" fmla="*/ 336725 h 470302"/>
                    <a:gd name="connsiteX17" fmla="*/ 7406 w 435839"/>
                    <a:gd name="connsiteY17" fmla="*/ 292767 h 470302"/>
                    <a:gd name="connsiteX18" fmla="*/ 23879 w 435839"/>
                    <a:gd name="connsiteY18" fmla="*/ 282624 h 470302"/>
                    <a:gd name="connsiteX19" fmla="*/ 54873 w 435839"/>
                    <a:gd name="connsiteY19" fmla="*/ 292891 h 470302"/>
                    <a:gd name="connsiteX20" fmla="*/ 157291 w 435839"/>
                    <a:gd name="connsiteY20" fmla="*/ 395309 h 470302"/>
                    <a:gd name="connsiteX21" fmla="*/ 290841 w 435839"/>
                    <a:gd name="connsiteY21" fmla="*/ 261759 h 470302"/>
                    <a:gd name="connsiteX22" fmla="*/ 334758 w 435839"/>
                    <a:gd name="connsiteY22" fmla="*/ 261759 h 470302"/>
                    <a:gd name="connsiteX23" fmla="*/ 428154 w 435839"/>
                    <a:gd name="connsiteY23" fmla="*/ 355155 h 470302"/>
                    <a:gd name="connsiteX24" fmla="*/ 425205 w 435839"/>
                    <a:gd name="connsiteY24" fmla="*/ 399045 h 470302"/>
                    <a:gd name="connsiteX25" fmla="*/ 384265 w 435839"/>
                    <a:gd name="connsiteY25" fmla="*/ 399045 h 470302"/>
                    <a:gd name="connsiteX26" fmla="*/ 313284 w 435839"/>
                    <a:gd name="connsiteY26" fmla="*/ 327455 h 470302"/>
                    <a:gd name="connsiteX27" fmla="*/ 179706 w 435839"/>
                    <a:gd name="connsiteY27" fmla="*/ 460977 h 470302"/>
                    <a:gd name="connsiteX28" fmla="*/ 157651 w 435839"/>
                    <a:gd name="connsiteY28" fmla="*/ 470303 h 47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35839" h="470302">
                      <a:moveTo>
                        <a:pt x="40677" y="188176"/>
                      </a:moveTo>
                      <a:lnTo>
                        <a:pt x="394891" y="188176"/>
                      </a:lnTo>
                      <a:cubicBezTo>
                        <a:pt x="414760" y="188176"/>
                        <a:pt x="430866" y="172070"/>
                        <a:pt x="430866" y="152202"/>
                      </a:cubicBezTo>
                      <a:cubicBezTo>
                        <a:pt x="430866" y="132333"/>
                        <a:pt x="414760" y="116227"/>
                        <a:pt x="394891" y="116227"/>
                      </a:cubicBezTo>
                      <a:lnTo>
                        <a:pt x="377430" y="116227"/>
                      </a:lnTo>
                      <a:cubicBezTo>
                        <a:pt x="360798" y="34121"/>
                        <a:pt x="315830" y="0"/>
                        <a:pt x="228826" y="0"/>
                      </a:cubicBezTo>
                      <a:cubicBezTo>
                        <a:pt x="141822" y="0"/>
                        <a:pt x="96909" y="34121"/>
                        <a:pt x="80305" y="116227"/>
                      </a:cubicBezTo>
                      <a:lnTo>
                        <a:pt x="40677" y="116227"/>
                      </a:lnTo>
                      <a:cubicBezTo>
                        <a:pt x="20809" y="116227"/>
                        <a:pt x="4702" y="132333"/>
                        <a:pt x="4702" y="152202"/>
                      </a:cubicBezTo>
                      <a:cubicBezTo>
                        <a:pt x="4702" y="172070"/>
                        <a:pt x="20809" y="188176"/>
                        <a:pt x="40677" y="188176"/>
                      </a:cubicBezTo>
                      <a:close/>
                      <a:moveTo>
                        <a:pt x="228826" y="71950"/>
                      </a:moveTo>
                      <a:cubicBezTo>
                        <a:pt x="275676" y="71950"/>
                        <a:pt x="286884" y="74496"/>
                        <a:pt x="301855" y="116227"/>
                      </a:cubicBezTo>
                      <a:lnTo>
                        <a:pt x="155880" y="116227"/>
                      </a:lnTo>
                      <a:cubicBezTo>
                        <a:pt x="170823" y="74496"/>
                        <a:pt x="182031" y="71950"/>
                        <a:pt x="228826" y="71950"/>
                      </a:cubicBezTo>
                      <a:close/>
                      <a:moveTo>
                        <a:pt x="157651" y="470303"/>
                      </a:moveTo>
                      <a:cubicBezTo>
                        <a:pt x="149375" y="470323"/>
                        <a:pt x="141427" y="467070"/>
                        <a:pt x="135540" y="461254"/>
                      </a:cubicBezTo>
                      <a:lnTo>
                        <a:pt x="11012" y="336725"/>
                      </a:lnTo>
                      <a:cubicBezTo>
                        <a:pt x="-2123" y="325581"/>
                        <a:pt x="-3736" y="305901"/>
                        <a:pt x="7406" y="292767"/>
                      </a:cubicBezTo>
                      <a:cubicBezTo>
                        <a:pt x="11683" y="287726"/>
                        <a:pt x="17452" y="284174"/>
                        <a:pt x="23879" y="282624"/>
                      </a:cubicBezTo>
                      <a:cubicBezTo>
                        <a:pt x="35308" y="279912"/>
                        <a:pt x="47318" y="283870"/>
                        <a:pt x="54873" y="292891"/>
                      </a:cubicBezTo>
                      <a:lnTo>
                        <a:pt x="157291" y="395309"/>
                      </a:lnTo>
                      <a:lnTo>
                        <a:pt x="290841" y="261759"/>
                      </a:lnTo>
                      <a:cubicBezTo>
                        <a:pt x="302992" y="249690"/>
                        <a:pt x="322607" y="249690"/>
                        <a:pt x="334758" y="261759"/>
                      </a:cubicBezTo>
                      <a:lnTo>
                        <a:pt x="428154" y="355155"/>
                      </a:lnTo>
                      <a:cubicBezTo>
                        <a:pt x="439460" y="368089"/>
                        <a:pt x="438139" y="387739"/>
                        <a:pt x="425205" y="399045"/>
                      </a:cubicBezTo>
                      <a:cubicBezTo>
                        <a:pt x="413482" y="409291"/>
                        <a:pt x="395988" y="409291"/>
                        <a:pt x="384265" y="399045"/>
                      </a:cubicBezTo>
                      <a:lnTo>
                        <a:pt x="313284" y="327455"/>
                      </a:lnTo>
                      <a:lnTo>
                        <a:pt x="179706" y="460977"/>
                      </a:lnTo>
                      <a:cubicBezTo>
                        <a:pt x="173895" y="466899"/>
                        <a:pt x="165925" y="470247"/>
                        <a:pt x="157651" y="470303"/>
                      </a:cubicBezTo>
                      <a:close/>
                    </a:path>
                  </a:pathLst>
                </a:custGeom>
                <a:grpFill/>
                <a:ln w="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id="{EBCF2A52-39AB-C6F1-37E0-26907BA8AFF7}"/>
              </a:ext>
            </a:extLst>
          </p:cNvPr>
          <p:cNvSpPr txBox="1"/>
          <p:nvPr/>
        </p:nvSpPr>
        <p:spPr>
          <a:xfrm>
            <a:off x="12788928" y="11195571"/>
            <a:ext cx="2088673" cy="61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algn="l" defTabSz="1828800"/>
            <a:r>
              <a:rPr lang="zh-CN" altLang="en-US" sz="2800" dirty="0">
                <a:solidFill>
                  <a:srgbClr val="002060"/>
                </a:solidFill>
                <a:cs typeface="+mn-ea"/>
                <a:sym typeface="+mn-lt"/>
              </a:rPr>
              <a:t>  只需</a:t>
            </a:r>
            <a:r>
              <a:rPr lang="en-US" altLang="zh-CN" sz="2800" dirty="0">
                <a:solidFill>
                  <a:srgbClr val="002060"/>
                </a:solidFill>
                <a:cs typeface="+mn-ea"/>
                <a:sym typeface="+mn-lt"/>
              </a:rPr>
              <a:t>1</a:t>
            </a:r>
            <a:r>
              <a:rPr lang="zh-CN" altLang="en-US" sz="2800" dirty="0">
                <a:solidFill>
                  <a:srgbClr val="002060"/>
                </a:solidFill>
                <a:cs typeface="+mn-ea"/>
                <a:sym typeface="+mn-lt"/>
              </a:rPr>
              <a:t>分钟</a:t>
            </a:r>
          </a:p>
        </p:txBody>
      </p:sp>
      <p:sp>
        <p:nvSpPr>
          <p:cNvPr id="61" name="iconfont-11145-6996224">
            <a:extLst>
              <a:ext uri="{FF2B5EF4-FFF2-40B4-BE49-F238E27FC236}">
                <a16:creationId xmlns:a16="http://schemas.microsoft.com/office/drawing/2014/main" id="{CEDBE4CF-F2B6-C483-EB7B-D040AD13666C}"/>
              </a:ext>
            </a:extLst>
          </p:cNvPr>
          <p:cNvSpPr/>
          <p:nvPr/>
        </p:nvSpPr>
        <p:spPr>
          <a:xfrm>
            <a:off x="3935922" y="6609091"/>
            <a:ext cx="792523" cy="570551"/>
          </a:xfrm>
          <a:custGeom>
            <a:avLst/>
            <a:gdLst>
              <a:gd name="T0" fmla="*/ 7569 w 11261"/>
              <a:gd name="T1" fmla="*/ 1071 h 7529"/>
              <a:gd name="T2" fmla="*/ 7569 w 11261"/>
              <a:gd name="T3" fmla="*/ 505 h 7529"/>
              <a:gd name="T4" fmla="*/ 8135 w 11261"/>
              <a:gd name="T5" fmla="*/ 505 h 7529"/>
              <a:gd name="T6" fmla="*/ 11104 w 11261"/>
              <a:gd name="T7" fmla="*/ 3475 h 7529"/>
              <a:gd name="T8" fmla="*/ 11104 w 11261"/>
              <a:gd name="T9" fmla="*/ 4041 h 7529"/>
              <a:gd name="T10" fmla="*/ 8135 w 11261"/>
              <a:gd name="T11" fmla="*/ 7011 h 7529"/>
              <a:gd name="T12" fmla="*/ 7569 w 11261"/>
              <a:gd name="T13" fmla="*/ 7011 h 7529"/>
              <a:gd name="T14" fmla="*/ 7569 w 11261"/>
              <a:gd name="T15" fmla="*/ 6445 h 7529"/>
              <a:gd name="T16" fmla="*/ 10185 w 11261"/>
              <a:gd name="T17" fmla="*/ 3829 h 7529"/>
              <a:gd name="T18" fmla="*/ 10185 w 11261"/>
              <a:gd name="T19" fmla="*/ 3687 h 7529"/>
              <a:gd name="T20" fmla="*/ 7569 w 11261"/>
              <a:gd name="T21" fmla="*/ 1071 h 7529"/>
              <a:gd name="T22" fmla="*/ 1076 w 11261"/>
              <a:gd name="T23" fmla="*/ 3829 h 7529"/>
              <a:gd name="T24" fmla="*/ 3692 w 11261"/>
              <a:gd name="T25" fmla="*/ 6445 h 7529"/>
              <a:gd name="T26" fmla="*/ 3692 w 11261"/>
              <a:gd name="T27" fmla="*/ 7011 h 7529"/>
              <a:gd name="T28" fmla="*/ 3126 w 11261"/>
              <a:gd name="T29" fmla="*/ 7011 h 7529"/>
              <a:gd name="T30" fmla="*/ 156 w 11261"/>
              <a:gd name="T31" fmla="*/ 4041 h 7529"/>
              <a:gd name="T32" fmla="*/ 156 w 11261"/>
              <a:gd name="T33" fmla="*/ 3475 h 7529"/>
              <a:gd name="T34" fmla="*/ 3126 w 11261"/>
              <a:gd name="T35" fmla="*/ 505 h 7529"/>
              <a:gd name="T36" fmla="*/ 3692 w 11261"/>
              <a:gd name="T37" fmla="*/ 505 h 7529"/>
              <a:gd name="T38" fmla="*/ 3692 w 11261"/>
              <a:gd name="T39" fmla="*/ 1071 h 7529"/>
              <a:gd name="T40" fmla="*/ 1076 w 11261"/>
              <a:gd name="T41" fmla="*/ 3687 h 7529"/>
              <a:gd name="T42" fmla="*/ 1076 w 11261"/>
              <a:gd name="T43" fmla="*/ 3829 h 7529"/>
              <a:gd name="T44" fmla="*/ 6491 w 11261"/>
              <a:gd name="T45" fmla="*/ 50 h 7529"/>
              <a:gd name="T46" fmla="*/ 6791 w 11261"/>
              <a:gd name="T47" fmla="*/ 530 h 7529"/>
              <a:gd name="T48" fmla="*/ 5255 w 11261"/>
              <a:gd name="T49" fmla="*/ 7180 h 7529"/>
              <a:gd name="T50" fmla="*/ 4776 w 11261"/>
              <a:gd name="T51" fmla="*/ 7480 h 7529"/>
              <a:gd name="T52" fmla="*/ 4476 w 11261"/>
              <a:gd name="T53" fmla="*/ 7000 h 7529"/>
              <a:gd name="T54" fmla="*/ 6011 w 11261"/>
              <a:gd name="T55" fmla="*/ 350 h 7529"/>
              <a:gd name="T56" fmla="*/ 6491 w 11261"/>
              <a:gd name="T57" fmla="*/ 50 h 7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261" h="7529">
                <a:moveTo>
                  <a:pt x="7569" y="1071"/>
                </a:moveTo>
                <a:cubicBezTo>
                  <a:pt x="7413" y="915"/>
                  <a:pt x="7413" y="662"/>
                  <a:pt x="7569" y="505"/>
                </a:cubicBezTo>
                <a:cubicBezTo>
                  <a:pt x="7725" y="349"/>
                  <a:pt x="7978" y="349"/>
                  <a:pt x="8135" y="505"/>
                </a:cubicBezTo>
                <a:lnTo>
                  <a:pt x="11104" y="3475"/>
                </a:lnTo>
                <a:cubicBezTo>
                  <a:pt x="11261" y="3631"/>
                  <a:pt x="11261" y="3885"/>
                  <a:pt x="11104" y="4041"/>
                </a:cubicBezTo>
                <a:lnTo>
                  <a:pt x="8135" y="7011"/>
                </a:lnTo>
                <a:cubicBezTo>
                  <a:pt x="7978" y="7167"/>
                  <a:pt x="7725" y="7167"/>
                  <a:pt x="7569" y="7011"/>
                </a:cubicBezTo>
                <a:cubicBezTo>
                  <a:pt x="7413" y="6855"/>
                  <a:pt x="7413" y="6601"/>
                  <a:pt x="7569" y="6445"/>
                </a:cubicBezTo>
                <a:lnTo>
                  <a:pt x="10185" y="3829"/>
                </a:lnTo>
                <a:cubicBezTo>
                  <a:pt x="10224" y="3790"/>
                  <a:pt x="10224" y="3726"/>
                  <a:pt x="10185" y="3687"/>
                </a:cubicBezTo>
                <a:lnTo>
                  <a:pt x="7569" y="1071"/>
                </a:lnTo>
                <a:close/>
                <a:moveTo>
                  <a:pt x="1076" y="3829"/>
                </a:moveTo>
                <a:lnTo>
                  <a:pt x="3692" y="6445"/>
                </a:lnTo>
                <a:cubicBezTo>
                  <a:pt x="3848" y="6601"/>
                  <a:pt x="3848" y="6855"/>
                  <a:pt x="3692" y="7011"/>
                </a:cubicBezTo>
                <a:cubicBezTo>
                  <a:pt x="3536" y="7167"/>
                  <a:pt x="3282" y="7167"/>
                  <a:pt x="3126" y="7011"/>
                </a:cubicBezTo>
                <a:lnTo>
                  <a:pt x="156" y="4041"/>
                </a:lnTo>
                <a:cubicBezTo>
                  <a:pt x="0" y="3885"/>
                  <a:pt x="0" y="3631"/>
                  <a:pt x="156" y="3475"/>
                </a:cubicBezTo>
                <a:lnTo>
                  <a:pt x="3126" y="505"/>
                </a:lnTo>
                <a:cubicBezTo>
                  <a:pt x="3282" y="349"/>
                  <a:pt x="3536" y="349"/>
                  <a:pt x="3692" y="505"/>
                </a:cubicBezTo>
                <a:cubicBezTo>
                  <a:pt x="3848" y="662"/>
                  <a:pt x="3848" y="915"/>
                  <a:pt x="3692" y="1071"/>
                </a:cubicBezTo>
                <a:lnTo>
                  <a:pt x="1076" y="3687"/>
                </a:lnTo>
                <a:cubicBezTo>
                  <a:pt x="1037" y="3726"/>
                  <a:pt x="1037" y="3790"/>
                  <a:pt x="1076" y="3829"/>
                </a:cubicBezTo>
                <a:close/>
                <a:moveTo>
                  <a:pt x="6491" y="50"/>
                </a:moveTo>
                <a:cubicBezTo>
                  <a:pt x="6706" y="100"/>
                  <a:pt x="6840" y="314"/>
                  <a:pt x="6791" y="530"/>
                </a:cubicBezTo>
                <a:lnTo>
                  <a:pt x="5255" y="7180"/>
                </a:lnTo>
                <a:cubicBezTo>
                  <a:pt x="5206" y="7395"/>
                  <a:pt x="4991" y="7529"/>
                  <a:pt x="4776" y="7480"/>
                </a:cubicBezTo>
                <a:cubicBezTo>
                  <a:pt x="4561" y="7430"/>
                  <a:pt x="4426" y="7215"/>
                  <a:pt x="4476" y="7000"/>
                </a:cubicBezTo>
                <a:lnTo>
                  <a:pt x="6011" y="350"/>
                </a:lnTo>
                <a:cubicBezTo>
                  <a:pt x="6061" y="135"/>
                  <a:pt x="6276" y="0"/>
                  <a:pt x="6491" y="50"/>
                </a:cubicBezTo>
                <a:close/>
              </a:path>
            </a:pathLst>
          </a:custGeom>
          <a:solidFill>
            <a:srgbClr val="5D4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9" name="iconfont-11092-5226617">
            <a:extLst>
              <a:ext uri="{FF2B5EF4-FFF2-40B4-BE49-F238E27FC236}">
                <a16:creationId xmlns:a16="http://schemas.microsoft.com/office/drawing/2014/main" id="{2D25073F-E0C8-23AB-C9C7-91346A9C1434}"/>
              </a:ext>
            </a:extLst>
          </p:cNvPr>
          <p:cNvSpPr/>
          <p:nvPr/>
        </p:nvSpPr>
        <p:spPr>
          <a:xfrm>
            <a:off x="7621387" y="6483988"/>
            <a:ext cx="750239" cy="710894"/>
          </a:xfrm>
          <a:custGeom>
            <a:avLst/>
            <a:gdLst>
              <a:gd name="T0" fmla="*/ 3109 w 10718"/>
              <a:gd name="T1" fmla="*/ 1176 h 9755"/>
              <a:gd name="T2" fmla="*/ 8000 w 10718"/>
              <a:gd name="T3" fmla="*/ 1176 h 9755"/>
              <a:gd name="T4" fmla="*/ 8533 w 10718"/>
              <a:gd name="T5" fmla="*/ 1709 h 9755"/>
              <a:gd name="T6" fmla="*/ 8533 w 10718"/>
              <a:gd name="T7" fmla="*/ 4909 h 9755"/>
              <a:gd name="T8" fmla="*/ 8000 w 10718"/>
              <a:gd name="T9" fmla="*/ 5442 h 9755"/>
              <a:gd name="T10" fmla="*/ 3200 w 10718"/>
              <a:gd name="T11" fmla="*/ 5442 h 9755"/>
              <a:gd name="T12" fmla="*/ 3200 w 10718"/>
              <a:gd name="T13" fmla="*/ 7576 h 9755"/>
              <a:gd name="T14" fmla="*/ 7466 w 10718"/>
              <a:gd name="T15" fmla="*/ 7576 h 9755"/>
              <a:gd name="T16" fmla="*/ 8000 w 10718"/>
              <a:gd name="T17" fmla="*/ 8109 h 9755"/>
              <a:gd name="T18" fmla="*/ 7466 w 10718"/>
              <a:gd name="T19" fmla="*/ 8642 h 9755"/>
              <a:gd name="T20" fmla="*/ 2666 w 10718"/>
              <a:gd name="T21" fmla="*/ 8642 h 9755"/>
              <a:gd name="T22" fmla="*/ 2133 w 10718"/>
              <a:gd name="T23" fmla="*/ 8109 h 9755"/>
              <a:gd name="T24" fmla="*/ 2133 w 10718"/>
              <a:gd name="T25" fmla="*/ 4909 h 9755"/>
              <a:gd name="T26" fmla="*/ 2666 w 10718"/>
              <a:gd name="T27" fmla="*/ 4376 h 9755"/>
              <a:gd name="T28" fmla="*/ 7466 w 10718"/>
              <a:gd name="T29" fmla="*/ 4376 h 9755"/>
              <a:gd name="T30" fmla="*/ 7466 w 10718"/>
              <a:gd name="T31" fmla="*/ 2242 h 9755"/>
              <a:gd name="T32" fmla="*/ 3109 w 10718"/>
              <a:gd name="T33" fmla="*/ 2242 h 9755"/>
              <a:gd name="T34" fmla="*/ 1329 w 10718"/>
              <a:gd name="T35" fmla="*/ 3286 h 9755"/>
              <a:gd name="T36" fmla="*/ 0 w 10718"/>
              <a:gd name="T37" fmla="*/ 1709 h 9755"/>
              <a:gd name="T38" fmla="*/ 1329 w 10718"/>
              <a:gd name="T39" fmla="*/ 132 h 9755"/>
              <a:gd name="T40" fmla="*/ 3109 w 10718"/>
              <a:gd name="T41" fmla="*/ 1176 h 9755"/>
              <a:gd name="T42" fmla="*/ 1600 w 10718"/>
              <a:gd name="T43" fmla="*/ 2242 h 9755"/>
              <a:gd name="T44" fmla="*/ 2133 w 10718"/>
              <a:gd name="T45" fmla="*/ 1709 h 9755"/>
              <a:gd name="T46" fmla="*/ 1600 w 10718"/>
              <a:gd name="T47" fmla="*/ 1176 h 9755"/>
              <a:gd name="T48" fmla="*/ 1066 w 10718"/>
              <a:gd name="T49" fmla="*/ 1709 h 9755"/>
              <a:gd name="T50" fmla="*/ 1600 w 10718"/>
              <a:gd name="T51" fmla="*/ 2242 h 9755"/>
              <a:gd name="T52" fmla="*/ 8689 w 10718"/>
              <a:gd name="T53" fmla="*/ 7419 h 9755"/>
              <a:gd name="T54" fmla="*/ 8696 w 10718"/>
              <a:gd name="T55" fmla="*/ 6672 h 9755"/>
              <a:gd name="T56" fmla="*/ 9443 w 10718"/>
              <a:gd name="T57" fmla="*/ 6665 h 9755"/>
              <a:gd name="T58" fmla="*/ 10510 w 10718"/>
              <a:gd name="T59" fmla="*/ 7732 h 9755"/>
              <a:gd name="T60" fmla="*/ 10510 w 10718"/>
              <a:gd name="T61" fmla="*/ 8486 h 9755"/>
              <a:gd name="T62" fmla="*/ 9443 w 10718"/>
              <a:gd name="T63" fmla="*/ 9553 h 9755"/>
              <a:gd name="T64" fmla="*/ 8696 w 10718"/>
              <a:gd name="T65" fmla="*/ 9546 h 9755"/>
              <a:gd name="T66" fmla="*/ 8689 w 10718"/>
              <a:gd name="T67" fmla="*/ 8799 h 9755"/>
              <a:gd name="T68" fmla="*/ 9379 w 10718"/>
              <a:gd name="T69" fmla="*/ 8109 h 9755"/>
              <a:gd name="T70" fmla="*/ 8689 w 10718"/>
              <a:gd name="T71" fmla="*/ 7419 h 9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18" h="9755">
                <a:moveTo>
                  <a:pt x="3109" y="1176"/>
                </a:moveTo>
                <a:lnTo>
                  <a:pt x="8000" y="1176"/>
                </a:lnTo>
                <a:cubicBezTo>
                  <a:pt x="8294" y="1176"/>
                  <a:pt x="8533" y="1414"/>
                  <a:pt x="8533" y="1709"/>
                </a:cubicBezTo>
                <a:lnTo>
                  <a:pt x="8533" y="4909"/>
                </a:lnTo>
                <a:cubicBezTo>
                  <a:pt x="8533" y="5204"/>
                  <a:pt x="8294" y="5442"/>
                  <a:pt x="8000" y="5442"/>
                </a:cubicBezTo>
                <a:lnTo>
                  <a:pt x="3200" y="5442"/>
                </a:lnTo>
                <a:lnTo>
                  <a:pt x="3200" y="7576"/>
                </a:lnTo>
                <a:lnTo>
                  <a:pt x="7466" y="7576"/>
                </a:lnTo>
                <a:cubicBezTo>
                  <a:pt x="7761" y="7576"/>
                  <a:pt x="8000" y="7814"/>
                  <a:pt x="8000" y="8109"/>
                </a:cubicBezTo>
                <a:cubicBezTo>
                  <a:pt x="8000" y="8404"/>
                  <a:pt x="7761" y="8642"/>
                  <a:pt x="7466" y="8642"/>
                </a:cubicBezTo>
                <a:lnTo>
                  <a:pt x="2666" y="8642"/>
                </a:lnTo>
                <a:cubicBezTo>
                  <a:pt x="2372" y="8642"/>
                  <a:pt x="2133" y="8404"/>
                  <a:pt x="2133" y="8109"/>
                </a:cubicBezTo>
                <a:lnTo>
                  <a:pt x="2133" y="4909"/>
                </a:lnTo>
                <a:cubicBezTo>
                  <a:pt x="2133" y="4614"/>
                  <a:pt x="2372" y="4376"/>
                  <a:pt x="2666" y="4376"/>
                </a:cubicBezTo>
                <a:lnTo>
                  <a:pt x="7466" y="4376"/>
                </a:lnTo>
                <a:lnTo>
                  <a:pt x="7466" y="2242"/>
                </a:lnTo>
                <a:lnTo>
                  <a:pt x="3109" y="2242"/>
                </a:lnTo>
                <a:cubicBezTo>
                  <a:pt x="2849" y="2977"/>
                  <a:pt x="2098" y="3418"/>
                  <a:pt x="1329" y="3286"/>
                </a:cubicBezTo>
                <a:cubicBezTo>
                  <a:pt x="561" y="3155"/>
                  <a:pt x="0" y="2489"/>
                  <a:pt x="0" y="1709"/>
                </a:cubicBezTo>
                <a:cubicBezTo>
                  <a:pt x="0" y="929"/>
                  <a:pt x="561" y="263"/>
                  <a:pt x="1329" y="132"/>
                </a:cubicBezTo>
                <a:cubicBezTo>
                  <a:pt x="2098" y="0"/>
                  <a:pt x="2849" y="441"/>
                  <a:pt x="3109" y="1176"/>
                </a:cubicBezTo>
                <a:close/>
                <a:moveTo>
                  <a:pt x="1600" y="2242"/>
                </a:moveTo>
                <a:cubicBezTo>
                  <a:pt x="1894" y="2242"/>
                  <a:pt x="2133" y="2004"/>
                  <a:pt x="2133" y="1709"/>
                </a:cubicBezTo>
                <a:cubicBezTo>
                  <a:pt x="2133" y="1414"/>
                  <a:pt x="1894" y="1176"/>
                  <a:pt x="1600" y="1176"/>
                </a:cubicBezTo>
                <a:cubicBezTo>
                  <a:pt x="1305" y="1176"/>
                  <a:pt x="1066" y="1414"/>
                  <a:pt x="1066" y="1709"/>
                </a:cubicBezTo>
                <a:cubicBezTo>
                  <a:pt x="1066" y="2004"/>
                  <a:pt x="1305" y="2242"/>
                  <a:pt x="1600" y="2242"/>
                </a:cubicBezTo>
                <a:close/>
                <a:moveTo>
                  <a:pt x="8689" y="7419"/>
                </a:moveTo>
                <a:cubicBezTo>
                  <a:pt x="8487" y="7210"/>
                  <a:pt x="8490" y="6877"/>
                  <a:pt x="8696" y="6672"/>
                </a:cubicBezTo>
                <a:cubicBezTo>
                  <a:pt x="8901" y="6466"/>
                  <a:pt x="9234" y="6463"/>
                  <a:pt x="9443" y="6665"/>
                </a:cubicBezTo>
                <a:lnTo>
                  <a:pt x="10510" y="7732"/>
                </a:lnTo>
                <a:cubicBezTo>
                  <a:pt x="10718" y="7940"/>
                  <a:pt x="10718" y="8278"/>
                  <a:pt x="10510" y="8486"/>
                </a:cubicBezTo>
                <a:lnTo>
                  <a:pt x="9443" y="9553"/>
                </a:lnTo>
                <a:cubicBezTo>
                  <a:pt x="9234" y="9755"/>
                  <a:pt x="8901" y="9752"/>
                  <a:pt x="8696" y="9546"/>
                </a:cubicBezTo>
                <a:cubicBezTo>
                  <a:pt x="8490" y="9341"/>
                  <a:pt x="8487" y="9008"/>
                  <a:pt x="8689" y="8799"/>
                </a:cubicBezTo>
                <a:lnTo>
                  <a:pt x="9379" y="8109"/>
                </a:lnTo>
                <a:lnTo>
                  <a:pt x="8689" y="7419"/>
                </a:lnTo>
                <a:close/>
              </a:path>
            </a:pathLst>
          </a:custGeom>
          <a:solidFill>
            <a:srgbClr val="5D4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1" name="claw-graphic_32468">
            <a:extLst>
              <a:ext uri="{FF2B5EF4-FFF2-40B4-BE49-F238E27FC236}">
                <a16:creationId xmlns:a16="http://schemas.microsoft.com/office/drawing/2014/main" id="{F6619E49-F81A-552A-F0FA-4D4722B6DAFE}"/>
              </a:ext>
            </a:extLst>
          </p:cNvPr>
          <p:cNvSpPr/>
          <p:nvPr/>
        </p:nvSpPr>
        <p:spPr>
          <a:xfrm>
            <a:off x="11292231" y="6546491"/>
            <a:ext cx="674460" cy="694111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455839 w 606244"/>
              <a:gd name="T55" fmla="*/ 455839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455839 w 606244"/>
              <a:gd name="T65" fmla="*/ 455839 w 606244"/>
              <a:gd name="T66" fmla="*/ 600116 w 606244"/>
              <a:gd name="T67" fmla="*/ 600116 w 606244"/>
              <a:gd name="T68" fmla="*/ 600116 w 606244"/>
              <a:gd name="T69" fmla="*/ 600116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455839 w 606244"/>
              <a:gd name="T75" fmla="*/ 455839 w 606244"/>
              <a:gd name="T76" fmla="*/ 600116 w 606244"/>
              <a:gd name="T77" fmla="*/ 600116 w 606244"/>
              <a:gd name="T78" fmla="*/ 600116 w 606244"/>
              <a:gd name="T79" fmla="*/ 600116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455839 w 606244"/>
              <a:gd name="T85" fmla="*/ 455839 w 606244"/>
              <a:gd name="T86" fmla="*/ 600116 w 606244"/>
              <a:gd name="T87" fmla="*/ 600116 w 606244"/>
              <a:gd name="T88" fmla="*/ 600116 w 606244"/>
              <a:gd name="T89" fmla="*/ 600116 w 606244"/>
              <a:gd name="T90" fmla="*/ 600116 w 606244"/>
              <a:gd name="T91" fmla="*/ 600116 w 606244"/>
              <a:gd name="T92" fmla="*/ 600116 w 606244"/>
              <a:gd name="T9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539" h="6565">
                <a:moveTo>
                  <a:pt x="5460" y="2125"/>
                </a:moveTo>
                <a:cubicBezTo>
                  <a:pt x="4933" y="2125"/>
                  <a:pt x="4494" y="2504"/>
                  <a:pt x="4400" y="3003"/>
                </a:cubicBezTo>
                <a:lnTo>
                  <a:pt x="2140" y="3003"/>
                </a:lnTo>
                <a:cubicBezTo>
                  <a:pt x="2121" y="2903"/>
                  <a:pt x="2087" y="2808"/>
                  <a:pt x="2043" y="2719"/>
                </a:cubicBezTo>
                <a:lnTo>
                  <a:pt x="3241" y="1869"/>
                </a:lnTo>
                <a:cubicBezTo>
                  <a:pt x="3434" y="2049"/>
                  <a:pt x="3692" y="2160"/>
                  <a:pt x="3976" y="2160"/>
                </a:cubicBezTo>
                <a:cubicBezTo>
                  <a:pt x="4571" y="2160"/>
                  <a:pt x="5055" y="1675"/>
                  <a:pt x="5055" y="1080"/>
                </a:cubicBezTo>
                <a:cubicBezTo>
                  <a:pt x="5055" y="484"/>
                  <a:pt x="4571" y="0"/>
                  <a:pt x="3976" y="0"/>
                </a:cubicBezTo>
                <a:cubicBezTo>
                  <a:pt x="3380" y="0"/>
                  <a:pt x="2896" y="484"/>
                  <a:pt x="2896" y="1080"/>
                </a:cubicBezTo>
                <a:cubicBezTo>
                  <a:pt x="2896" y="1246"/>
                  <a:pt x="2935" y="1403"/>
                  <a:pt x="3002" y="1543"/>
                </a:cubicBezTo>
                <a:lnTo>
                  <a:pt x="1796" y="2399"/>
                </a:lnTo>
                <a:cubicBezTo>
                  <a:pt x="1605" y="2229"/>
                  <a:pt x="1355" y="2125"/>
                  <a:pt x="1080" y="2125"/>
                </a:cubicBezTo>
                <a:cubicBezTo>
                  <a:pt x="484" y="2125"/>
                  <a:pt x="0" y="2609"/>
                  <a:pt x="0" y="3205"/>
                </a:cubicBezTo>
                <a:cubicBezTo>
                  <a:pt x="0" y="3800"/>
                  <a:pt x="484" y="4285"/>
                  <a:pt x="1080" y="4285"/>
                </a:cubicBezTo>
                <a:cubicBezTo>
                  <a:pt x="1331" y="4285"/>
                  <a:pt x="1563" y="4197"/>
                  <a:pt x="1746" y="4052"/>
                </a:cubicBezTo>
                <a:lnTo>
                  <a:pt x="2986" y="5055"/>
                </a:lnTo>
                <a:cubicBezTo>
                  <a:pt x="2929" y="5187"/>
                  <a:pt x="2896" y="5332"/>
                  <a:pt x="2896" y="5485"/>
                </a:cubicBezTo>
                <a:cubicBezTo>
                  <a:pt x="2896" y="6081"/>
                  <a:pt x="3380" y="6565"/>
                  <a:pt x="3976" y="6565"/>
                </a:cubicBezTo>
                <a:cubicBezTo>
                  <a:pt x="4571" y="6565"/>
                  <a:pt x="5055" y="6081"/>
                  <a:pt x="5055" y="5485"/>
                </a:cubicBezTo>
                <a:cubicBezTo>
                  <a:pt x="5055" y="4890"/>
                  <a:pt x="4571" y="4406"/>
                  <a:pt x="3976" y="4406"/>
                </a:cubicBezTo>
                <a:cubicBezTo>
                  <a:pt x="3679" y="4406"/>
                  <a:pt x="3410" y="4526"/>
                  <a:pt x="3215" y="4720"/>
                </a:cubicBezTo>
                <a:lnTo>
                  <a:pt x="2012" y="3748"/>
                </a:lnTo>
                <a:cubicBezTo>
                  <a:pt x="2072" y="3644"/>
                  <a:pt x="2117" y="3529"/>
                  <a:pt x="2140" y="3407"/>
                </a:cubicBezTo>
                <a:lnTo>
                  <a:pt x="4400" y="3407"/>
                </a:lnTo>
                <a:cubicBezTo>
                  <a:pt x="4494" y="3906"/>
                  <a:pt x="4933" y="4285"/>
                  <a:pt x="5460" y="4285"/>
                </a:cubicBezTo>
                <a:cubicBezTo>
                  <a:pt x="6055" y="4285"/>
                  <a:pt x="6539" y="3800"/>
                  <a:pt x="6539" y="3205"/>
                </a:cubicBezTo>
                <a:cubicBezTo>
                  <a:pt x="6539" y="2609"/>
                  <a:pt x="6055" y="2125"/>
                  <a:pt x="5460" y="2125"/>
                </a:cubicBezTo>
                <a:close/>
                <a:moveTo>
                  <a:pt x="3976" y="403"/>
                </a:moveTo>
                <a:cubicBezTo>
                  <a:pt x="4349" y="403"/>
                  <a:pt x="4652" y="707"/>
                  <a:pt x="4652" y="1080"/>
                </a:cubicBezTo>
                <a:cubicBezTo>
                  <a:pt x="4652" y="1453"/>
                  <a:pt x="4349" y="1756"/>
                  <a:pt x="3976" y="1756"/>
                </a:cubicBezTo>
                <a:cubicBezTo>
                  <a:pt x="3603" y="1756"/>
                  <a:pt x="3300" y="1453"/>
                  <a:pt x="3300" y="1080"/>
                </a:cubicBezTo>
                <a:cubicBezTo>
                  <a:pt x="3300" y="707"/>
                  <a:pt x="3603" y="403"/>
                  <a:pt x="3976" y="403"/>
                </a:cubicBezTo>
                <a:close/>
                <a:moveTo>
                  <a:pt x="1080" y="3881"/>
                </a:moveTo>
                <a:cubicBezTo>
                  <a:pt x="707" y="3881"/>
                  <a:pt x="403" y="3578"/>
                  <a:pt x="403" y="3205"/>
                </a:cubicBezTo>
                <a:cubicBezTo>
                  <a:pt x="403" y="2832"/>
                  <a:pt x="707" y="2529"/>
                  <a:pt x="1080" y="2529"/>
                </a:cubicBezTo>
                <a:cubicBezTo>
                  <a:pt x="1452" y="2529"/>
                  <a:pt x="1756" y="2832"/>
                  <a:pt x="1756" y="3205"/>
                </a:cubicBezTo>
                <a:cubicBezTo>
                  <a:pt x="1756" y="3578"/>
                  <a:pt x="1453" y="3881"/>
                  <a:pt x="1080" y="3881"/>
                </a:cubicBezTo>
                <a:close/>
                <a:moveTo>
                  <a:pt x="3976" y="4809"/>
                </a:moveTo>
                <a:cubicBezTo>
                  <a:pt x="4349" y="4809"/>
                  <a:pt x="4652" y="5113"/>
                  <a:pt x="4652" y="5486"/>
                </a:cubicBezTo>
                <a:cubicBezTo>
                  <a:pt x="4652" y="5858"/>
                  <a:pt x="4349" y="6162"/>
                  <a:pt x="3976" y="6162"/>
                </a:cubicBezTo>
                <a:cubicBezTo>
                  <a:pt x="3603" y="6162"/>
                  <a:pt x="3300" y="5858"/>
                  <a:pt x="3300" y="5486"/>
                </a:cubicBezTo>
                <a:cubicBezTo>
                  <a:pt x="3300" y="5113"/>
                  <a:pt x="3603" y="4809"/>
                  <a:pt x="3976" y="4809"/>
                </a:cubicBezTo>
                <a:close/>
                <a:moveTo>
                  <a:pt x="5460" y="3881"/>
                </a:moveTo>
                <a:cubicBezTo>
                  <a:pt x="5087" y="3881"/>
                  <a:pt x="4784" y="3578"/>
                  <a:pt x="4784" y="3205"/>
                </a:cubicBezTo>
                <a:cubicBezTo>
                  <a:pt x="4784" y="2832"/>
                  <a:pt x="5087" y="2529"/>
                  <a:pt x="5460" y="2529"/>
                </a:cubicBezTo>
                <a:cubicBezTo>
                  <a:pt x="5833" y="2529"/>
                  <a:pt x="6136" y="2832"/>
                  <a:pt x="6136" y="3205"/>
                </a:cubicBezTo>
                <a:cubicBezTo>
                  <a:pt x="6136" y="3578"/>
                  <a:pt x="5833" y="3881"/>
                  <a:pt x="5460" y="3881"/>
                </a:cubicBezTo>
                <a:close/>
              </a:path>
            </a:pathLst>
          </a:custGeom>
          <a:solidFill>
            <a:srgbClr val="5D4C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2" name="iconfont-10043-4933240">
            <a:extLst>
              <a:ext uri="{FF2B5EF4-FFF2-40B4-BE49-F238E27FC236}">
                <a16:creationId xmlns:a16="http://schemas.microsoft.com/office/drawing/2014/main" id="{103D1F7A-A1EC-7965-4919-F1DBDE64999A}"/>
              </a:ext>
            </a:extLst>
          </p:cNvPr>
          <p:cNvSpPr/>
          <p:nvPr/>
        </p:nvSpPr>
        <p:spPr>
          <a:xfrm>
            <a:off x="14931839" y="6453508"/>
            <a:ext cx="617827" cy="710894"/>
          </a:xfrm>
          <a:custGeom>
            <a:avLst/>
            <a:gdLst>
              <a:gd name="T0" fmla="*/ 10000 w 10400"/>
              <a:gd name="T1" fmla="*/ 11220 h 11220"/>
              <a:gd name="T2" fmla="*/ 400 w 10400"/>
              <a:gd name="T3" fmla="*/ 11220 h 11220"/>
              <a:gd name="T4" fmla="*/ 0 w 10400"/>
              <a:gd name="T5" fmla="*/ 10820 h 11220"/>
              <a:gd name="T6" fmla="*/ 400 w 10400"/>
              <a:gd name="T7" fmla="*/ 10420 h 11220"/>
              <a:gd name="T8" fmla="*/ 10000 w 10400"/>
              <a:gd name="T9" fmla="*/ 10420 h 11220"/>
              <a:gd name="T10" fmla="*/ 10400 w 10400"/>
              <a:gd name="T11" fmla="*/ 10820 h 11220"/>
              <a:gd name="T12" fmla="*/ 10000 w 10400"/>
              <a:gd name="T13" fmla="*/ 11220 h 11220"/>
              <a:gd name="T14" fmla="*/ 10000 w 10400"/>
              <a:gd name="T15" fmla="*/ 9620 h 11220"/>
              <a:gd name="T16" fmla="*/ 400 w 10400"/>
              <a:gd name="T17" fmla="*/ 9620 h 11220"/>
              <a:gd name="T18" fmla="*/ 0 w 10400"/>
              <a:gd name="T19" fmla="*/ 9220 h 11220"/>
              <a:gd name="T20" fmla="*/ 0 w 10400"/>
              <a:gd name="T21" fmla="*/ 7220 h 11220"/>
              <a:gd name="T22" fmla="*/ 1200 w 10400"/>
              <a:gd name="T23" fmla="*/ 6020 h 11220"/>
              <a:gd name="T24" fmla="*/ 3760 w 10400"/>
              <a:gd name="T25" fmla="*/ 6020 h 11220"/>
              <a:gd name="T26" fmla="*/ 3100 w 10400"/>
              <a:gd name="T27" fmla="*/ 4680 h 11220"/>
              <a:gd name="T28" fmla="*/ 2400 w 10400"/>
              <a:gd name="T29" fmla="*/ 2820 h 11220"/>
              <a:gd name="T30" fmla="*/ 3260 w 10400"/>
              <a:gd name="T31" fmla="*/ 800 h 11220"/>
              <a:gd name="T32" fmla="*/ 5320 w 10400"/>
              <a:gd name="T33" fmla="*/ 20 h 11220"/>
              <a:gd name="T34" fmla="*/ 8000 w 10400"/>
              <a:gd name="T35" fmla="*/ 2760 h 11220"/>
              <a:gd name="T36" fmla="*/ 7260 w 10400"/>
              <a:gd name="T37" fmla="*/ 4720 h 11220"/>
              <a:gd name="T38" fmla="*/ 6640 w 10400"/>
              <a:gd name="T39" fmla="*/ 6020 h 11220"/>
              <a:gd name="T40" fmla="*/ 9200 w 10400"/>
              <a:gd name="T41" fmla="*/ 6020 h 11220"/>
              <a:gd name="T42" fmla="*/ 10400 w 10400"/>
              <a:gd name="T43" fmla="*/ 7220 h 11220"/>
              <a:gd name="T44" fmla="*/ 10400 w 10400"/>
              <a:gd name="T45" fmla="*/ 9220 h 11220"/>
              <a:gd name="T46" fmla="*/ 10000 w 10400"/>
              <a:gd name="T47" fmla="*/ 9620 h 11220"/>
              <a:gd name="T48" fmla="*/ 800 w 10400"/>
              <a:gd name="T49" fmla="*/ 8820 h 11220"/>
              <a:gd name="T50" fmla="*/ 9600 w 10400"/>
              <a:gd name="T51" fmla="*/ 8820 h 11220"/>
              <a:gd name="T52" fmla="*/ 9600 w 10400"/>
              <a:gd name="T53" fmla="*/ 7220 h 11220"/>
              <a:gd name="T54" fmla="*/ 9200 w 10400"/>
              <a:gd name="T55" fmla="*/ 6820 h 11220"/>
              <a:gd name="T56" fmla="*/ 6200 w 10400"/>
              <a:gd name="T57" fmla="*/ 6820 h 11220"/>
              <a:gd name="T58" fmla="*/ 5800 w 10400"/>
              <a:gd name="T59" fmla="*/ 6420 h 11220"/>
              <a:gd name="T60" fmla="*/ 6660 w 10400"/>
              <a:gd name="T61" fmla="*/ 4180 h 11220"/>
              <a:gd name="T62" fmla="*/ 7200 w 10400"/>
              <a:gd name="T63" fmla="*/ 2780 h 11220"/>
              <a:gd name="T64" fmla="*/ 5280 w 10400"/>
              <a:gd name="T65" fmla="*/ 820 h 11220"/>
              <a:gd name="T66" fmla="*/ 3820 w 10400"/>
              <a:gd name="T67" fmla="*/ 1380 h 11220"/>
              <a:gd name="T68" fmla="*/ 3200 w 10400"/>
              <a:gd name="T69" fmla="*/ 2820 h 11220"/>
              <a:gd name="T70" fmla="*/ 3700 w 10400"/>
              <a:gd name="T71" fmla="*/ 4140 h 11220"/>
              <a:gd name="T72" fmla="*/ 4600 w 10400"/>
              <a:gd name="T73" fmla="*/ 6420 h 11220"/>
              <a:gd name="T74" fmla="*/ 4200 w 10400"/>
              <a:gd name="T75" fmla="*/ 6820 h 11220"/>
              <a:gd name="T76" fmla="*/ 1200 w 10400"/>
              <a:gd name="T77" fmla="*/ 6820 h 11220"/>
              <a:gd name="T78" fmla="*/ 800 w 10400"/>
              <a:gd name="T79" fmla="*/ 7220 h 11220"/>
              <a:gd name="T80" fmla="*/ 800 w 10400"/>
              <a:gd name="T81" fmla="*/ 8820 h 1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400" h="11220">
                <a:moveTo>
                  <a:pt x="10000" y="11220"/>
                </a:moveTo>
                <a:lnTo>
                  <a:pt x="400" y="11220"/>
                </a:lnTo>
                <a:cubicBezTo>
                  <a:pt x="180" y="11220"/>
                  <a:pt x="0" y="11040"/>
                  <a:pt x="0" y="10820"/>
                </a:cubicBezTo>
                <a:cubicBezTo>
                  <a:pt x="0" y="10600"/>
                  <a:pt x="180" y="10420"/>
                  <a:pt x="400" y="10420"/>
                </a:cubicBezTo>
                <a:lnTo>
                  <a:pt x="10000" y="10420"/>
                </a:lnTo>
                <a:cubicBezTo>
                  <a:pt x="10220" y="10420"/>
                  <a:pt x="10400" y="10600"/>
                  <a:pt x="10400" y="10820"/>
                </a:cubicBezTo>
                <a:cubicBezTo>
                  <a:pt x="10400" y="11040"/>
                  <a:pt x="10220" y="11220"/>
                  <a:pt x="10000" y="11220"/>
                </a:cubicBezTo>
                <a:close/>
                <a:moveTo>
                  <a:pt x="10000" y="9620"/>
                </a:moveTo>
                <a:lnTo>
                  <a:pt x="400" y="9620"/>
                </a:lnTo>
                <a:cubicBezTo>
                  <a:pt x="180" y="9620"/>
                  <a:pt x="0" y="9440"/>
                  <a:pt x="0" y="9220"/>
                </a:cubicBezTo>
                <a:lnTo>
                  <a:pt x="0" y="7220"/>
                </a:lnTo>
                <a:cubicBezTo>
                  <a:pt x="0" y="6560"/>
                  <a:pt x="540" y="6020"/>
                  <a:pt x="1200" y="6020"/>
                </a:cubicBezTo>
                <a:lnTo>
                  <a:pt x="3760" y="6020"/>
                </a:lnTo>
                <a:cubicBezTo>
                  <a:pt x="3680" y="5540"/>
                  <a:pt x="3440" y="5080"/>
                  <a:pt x="3100" y="4680"/>
                </a:cubicBezTo>
                <a:cubicBezTo>
                  <a:pt x="2640" y="4160"/>
                  <a:pt x="2400" y="3500"/>
                  <a:pt x="2400" y="2820"/>
                </a:cubicBezTo>
                <a:cubicBezTo>
                  <a:pt x="2400" y="2060"/>
                  <a:pt x="2700" y="1340"/>
                  <a:pt x="3260" y="800"/>
                </a:cubicBezTo>
                <a:cubicBezTo>
                  <a:pt x="3820" y="260"/>
                  <a:pt x="4540" y="0"/>
                  <a:pt x="5320" y="20"/>
                </a:cubicBezTo>
                <a:cubicBezTo>
                  <a:pt x="6760" y="80"/>
                  <a:pt x="7980" y="1320"/>
                  <a:pt x="8000" y="2760"/>
                </a:cubicBezTo>
                <a:cubicBezTo>
                  <a:pt x="8020" y="3480"/>
                  <a:pt x="7740" y="4180"/>
                  <a:pt x="7260" y="4720"/>
                </a:cubicBezTo>
                <a:cubicBezTo>
                  <a:pt x="6920" y="5080"/>
                  <a:pt x="6720" y="5520"/>
                  <a:pt x="6640" y="6020"/>
                </a:cubicBezTo>
                <a:lnTo>
                  <a:pt x="9200" y="6020"/>
                </a:lnTo>
                <a:cubicBezTo>
                  <a:pt x="9860" y="6020"/>
                  <a:pt x="10400" y="6560"/>
                  <a:pt x="10400" y="7220"/>
                </a:cubicBezTo>
                <a:lnTo>
                  <a:pt x="10400" y="9220"/>
                </a:lnTo>
                <a:cubicBezTo>
                  <a:pt x="10400" y="9440"/>
                  <a:pt x="10220" y="9620"/>
                  <a:pt x="10000" y="9620"/>
                </a:cubicBezTo>
                <a:close/>
                <a:moveTo>
                  <a:pt x="800" y="8820"/>
                </a:moveTo>
                <a:lnTo>
                  <a:pt x="9600" y="8820"/>
                </a:lnTo>
                <a:lnTo>
                  <a:pt x="9600" y="7220"/>
                </a:lnTo>
                <a:cubicBezTo>
                  <a:pt x="9600" y="7000"/>
                  <a:pt x="9420" y="6820"/>
                  <a:pt x="9200" y="6820"/>
                </a:cubicBezTo>
                <a:lnTo>
                  <a:pt x="6200" y="6820"/>
                </a:lnTo>
                <a:cubicBezTo>
                  <a:pt x="5980" y="6820"/>
                  <a:pt x="5800" y="6640"/>
                  <a:pt x="5800" y="6420"/>
                </a:cubicBezTo>
                <a:cubicBezTo>
                  <a:pt x="5800" y="5580"/>
                  <a:pt x="6100" y="4780"/>
                  <a:pt x="6660" y="4180"/>
                </a:cubicBezTo>
                <a:cubicBezTo>
                  <a:pt x="7020" y="3800"/>
                  <a:pt x="7200" y="3300"/>
                  <a:pt x="7200" y="2780"/>
                </a:cubicBezTo>
                <a:cubicBezTo>
                  <a:pt x="7180" y="1740"/>
                  <a:pt x="6320" y="860"/>
                  <a:pt x="5280" y="820"/>
                </a:cubicBezTo>
                <a:cubicBezTo>
                  <a:pt x="4720" y="800"/>
                  <a:pt x="4200" y="1000"/>
                  <a:pt x="3820" y="1380"/>
                </a:cubicBezTo>
                <a:cubicBezTo>
                  <a:pt x="3420" y="1760"/>
                  <a:pt x="3200" y="2280"/>
                  <a:pt x="3200" y="2820"/>
                </a:cubicBezTo>
                <a:cubicBezTo>
                  <a:pt x="3200" y="3300"/>
                  <a:pt x="3380" y="3780"/>
                  <a:pt x="3700" y="4140"/>
                </a:cubicBezTo>
                <a:cubicBezTo>
                  <a:pt x="4280" y="4800"/>
                  <a:pt x="4600" y="5600"/>
                  <a:pt x="4600" y="6420"/>
                </a:cubicBezTo>
                <a:cubicBezTo>
                  <a:pt x="4600" y="6640"/>
                  <a:pt x="4420" y="6820"/>
                  <a:pt x="4200" y="6820"/>
                </a:cubicBezTo>
                <a:lnTo>
                  <a:pt x="1200" y="6820"/>
                </a:lnTo>
                <a:cubicBezTo>
                  <a:pt x="980" y="6820"/>
                  <a:pt x="800" y="7000"/>
                  <a:pt x="800" y="7220"/>
                </a:cubicBezTo>
                <a:lnTo>
                  <a:pt x="800" y="8820"/>
                </a:lnTo>
                <a:close/>
              </a:path>
            </a:pathLst>
          </a:custGeom>
          <a:solidFill>
            <a:srgbClr val="5D4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CEB127-EF31-D810-0A5F-E613A40A0169}"/>
              </a:ext>
            </a:extLst>
          </p:cNvPr>
          <p:cNvSpPr txBox="1"/>
          <p:nvPr/>
        </p:nvSpPr>
        <p:spPr>
          <a:xfrm>
            <a:off x="7964905" y="3792036"/>
            <a:ext cx="2088673" cy="61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algn="l" defTabSz="1828800"/>
            <a:r>
              <a:rPr lang="zh-CN" altLang="en-US" sz="2800" dirty="0">
                <a:solidFill>
                  <a:srgbClr val="002060"/>
                </a:solidFill>
                <a:cs typeface="+mn-ea"/>
                <a:sym typeface="+mn-lt"/>
              </a:rPr>
              <a:t>  只需</a:t>
            </a:r>
            <a:r>
              <a:rPr lang="en-US" altLang="zh-CN" sz="2800" dirty="0">
                <a:solidFill>
                  <a:srgbClr val="002060"/>
                </a:solidFill>
                <a:cs typeface="+mn-ea"/>
                <a:sym typeface="+mn-lt"/>
              </a:rPr>
              <a:t>1</a:t>
            </a:r>
            <a:r>
              <a:rPr lang="zh-CN" altLang="en-US" sz="2800" dirty="0">
                <a:solidFill>
                  <a:srgbClr val="002060"/>
                </a:solidFill>
                <a:cs typeface="+mn-ea"/>
                <a:sym typeface="+mn-lt"/>
              </a:rPr>
              <a:t>分钟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23734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线条">
            <a:extLst>
              <a:ext uri="{FF2B5EF4-FFF2-40B4-BE49-F238E27FC236}">
                <a16:creationId xmlns:a16="http://schemas.microsoft.com/office/drawing/2014/main" id="{97B70E97-9A2B-EA22-8872-BE64DE622153}"/>
              </a:ext>
            </a:extLst>
          </p:cNvPr>
          <p:cNvSpPr/>
          <p:nvPr/>
        </p:nvSpPr>
        <p:spPr>
          <a:xfrm>
            <a:off x="2247630" y="4299196"/>
            <a:ext cx="0" cy="5410308"/>
          </a:xfrm>
          <a:prstGeom prst="line">
            <a:avLst/>
          </a:prstGeom>
          <a:ln w="38100">
            <a:solidFill>
              <a:srgbClr val="687189">
                <a:alpha val="60000"/>
              </a:srgbClr>
            </a:solidFill>
            <a:prstDash val="dashDot"/>
            <a:miter lim="400000"/>
            <a:headEnd type="oval"/>
          </a:ln>
        </p:spPr>
        <p:txBody>
          <a:bodyPr lIns="45718" tIns="45718" rIns="45718" bIns="45718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7" name="行业背景">
            <a:extLst>
              <a:ext uri="{FF2B5EF4-FFF2-40B4-BE49-F238E27FC236}">
                <a16:creationId xmlns:a16="http://schemas.microsoft.com/office/drawing/2014/main" id="{D5C82574-DF0C-72B3-EE7A-F94E625EB133}"/>
              </a:ext>
            </a:extLst>
          </p:cNvPr>
          <p:cNvSpPr txBox="1"/>
          <p:nvPr/>
        </p:nvSpPr>
        <p:spPr>
          <a:xfrm>
            <a:off x="1064614" y="525218"/>
            <a:ext cx="20029216" cy="1292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>
            <a:noAutofit/>
          </a:bodyPr>
          <a:lstStyle>
            <a:lvl1pPr algn="l" defTabSz="2048255">
              <a:defRPr sz="72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osefin Sans"/>
                <a:sym typeface="Open Sans"/>
              </a:defRPr>
            </a:lvl1pPr>
            <a:lvl2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2pPr>
            <a:lvl3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3pPr>
            <a:lvl4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4pPr>
            <a:lvl5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5pPr>
            <a:lvl6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6pPr>
            <a:lvl7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7pPr>
            <a:lvl8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8pPr>
            <a:lvl9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9pPr>
          </a:lstStyle>
          <a:p>
            <a:r>
              <a:rPr lang="zh-CN" altLang="en-US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两步点击，安全代码上线         </a:t>
            </a:r>
          </a:p>
        </p:txBody>
      </p:sp>
      <p:sp>
        <p:nvSpPr>
          <p:cNvPr id="13" name="íṩ1ïďê">
            <a:extLst>
              <a:ext uri="{FF2B5EF4-FFF2-40B4-BE49-F238E27FC236}">
                <a16:creationId xmlns:a16="http://schemas.microsoft.com/office/drawing/2014/main" id="{B79A23E5-F74D-3D76-0426-708585FBBE6A}"/>
              </a:ext>
            </a:extLst>
          </p:cNvPr>
          <p:cNvSpPr txBox="1"/>
          <p:nvPr/>
        </p:nvSpPr>
        <p:spPr>
          <a:xfrm>
            <a:off x="4106615" y="3519909"/>
            <a:ext cx="326243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r>
              <a:rPr kumimoji="1" lang="zh-CN" altLang="en-US" sz="4000" b="1" dirty="0">
                <a:solidFill>
                  <a:srgbClr val="5D4CE3"/>
                </a:solidFill>
                <a:cs typeface="+mn-ea"/>
                <a:sym typeface="+mn-lt"/>
              </a:rPr>
              <a:t>代码开发环节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AC40118-E158-C33A-0A86-C11EE2FFE04D}"/>
              </a:ext>
            </a:extLst>
          </p:cNvPr>
          <p:cNvGrpSpPr/>
          <p:nvPr/>
        </p:nvGrpSpPr>
        <p:grpSpPr>
          <a:xfrm>
            <a:off x="15849463" y="3494714"/>
            <a:ext cx="3767525" cy="4421684"/>
            <a:chOff x="9244950" y="6463550"/>
            <a:chExt cx="2251890" cy="2225274"/>
          </a:xfrm>
          <a:solidFill>
            <a:srgbClr val="5D4CE3"/>
          </a:solidFill>
        </p:grpSpPr>
        <p:sp>
          <p:nvSpPr>
            <p:cNvPr id="27" name="user_95001">
              <a:extLst>
                <a:ext uri="{FF2B5EF4-FFF2-40B4-BE49-F238E27FC236}">
                  <a16:creationId xmlns:a16="http://schemas.microsoft.com/office/drawing/2014/main" id="{FBD3C384-AFE8-C37A-481C-92169D6E6B5F}"/>
                </a:ext>
              </a:extLst>
            </p:cNvPr>
            <p:cNvSpPr/>
            <p:nvPr/>
          </p:nvSpPr>
          <p:spPr>
            <a:xfrm>
              <a:off x="9244950" y="6463550"/>
              <a:ext cx="1551795" cy="2074366"/>
            </a:xfrm>
            <a:custGeom>
              <a:avLst/>
              <a:gdLst>
                <a:gd name="connsiteX0" fmla="*/ 62432 w 393205"/>
                <a:gd name="connsiteY0" fmla="*/ 328341 h 608062"/>
                <a:gd name="connsiteX1" fmla="*/ 330652 w 393205"/>
                <a:gd name="connsiteY1" fmla="*/ 328341 h 608062"/>
                <a:gd name="connsiteX2" fmla="*/ 367787 w 393205"/>
                <a:gd name="connsiteY2" fmla="*/ 358732 h 608062"/>
                <a:gd name="connsiteX3" fmla="*/ 392502 w 393205"/>
                <a:gd name="connsiteY3" fmla="*/ 483823 h 608062"/>
                <a:gd name="connsiteX4" fmla="*/ 374605 w 393205"/>
                <a:gd name="connsiteY4" fmla="*/ 530382 h 608062"/>
                <a:gd name="connsiteX5" fmla="*/ 196603 w 393205"/>
                <a:gd name="connsiteY5" fmla="*/ 608062 h 608062"/>
                <a:gd name="connsiteX6" fmla="*/ 18601 w 393205"/>
                <a:gd name="connsiteY6" fmla="*/ 530382 h 608062"/>
                <a:gd name="connsiteX7" fmla="*/ 704 w 393205"/>
                <a:gd name="connsiteY7" fmla="*/ 483823 h 608062"/>
                <a:gd name="connsiteX8" fmla="*/ 25419 w 393205"/>
                <a:gd name="connsiteY8" fmla="*/ 358732 h 608062"/>
                <a:gd name="connsiteX9" fmla="*/ 62432 w 393205"/>
                <a:gd name="connsiteY9" fmla="*/ 328341 h 608062"/>
                <a:gd name="connsiteX10" fmla="*/ 196639 w 393205"/>
                <a:gd name="connsiteY10" fmla="*/ 0 h 608062"/>
                <a:gd name="connsiteX11" fmla="*/ 339711 w 393205"/>
                <a:gd name="connsiteY11" fmla="*/ 142895 h 608062"/>
                <a:gd name="connsiteX12" fmla="*/ 196639 w 393205"/>
                <a:gd name="connsiteY12" fmla="*/ 285790 h 608062"/>
                <a:gd name="connsiteX13" fmla="*/ 53567 w 393205"/>
                <a:gd name="connsiteY13" fmla="*/ 142895 h 608062"/>
                <a:gd name="connsiteX14" fmla="*/ 196639 w 393205"/>
                <a:gd name="connsiteY14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3205" h="608062">
                  <a:moveTo>
                    <a:pt x="62432" y="328341"/>
                  </a:moveTo>
                  <a:lnTo>
                    <a:pt x="330652" y="328341"/>
                  </a:lnTo>
                  <a:cubicBezTo>
                    <a:pt x="348063" y="328341"/>
                    <a:pt x="364378" y="341713"/>
                    <a:pt x="367787" y="358732"/>
                  </a:cubicBezTo>
                  <a:lnTo>
                    <a:pt x="392502" y="483823"/>
                  </a:lnTo>
                  <a:cubicBezTo>
                    <a:pt x="395668" y="499991"/>
                    <a:pt x="387876" y="520414"/>
                    <a:pt x="374605" y="530382"/>
                  </a:cubicBezTo>
                  <a:cubicBezTo>
                    <a:pt x="370344" y="533543"/>
                    <a:pt x="270263" y="608062"/>
                    <a:pt x="196603" y="608062"/>
                  </a:cubicBezTo>
                  <a:cubicBezTo>
                    <a:pt x="122943" y="608062"/>
                    <a:pt x="22741" y="533543"/>
                    <a:pt x="18601" y="530382"/>
                  </a:cubicBezTo>
                  <a:cubicBezTo>
                    <a:pt x="5330" y="520414"/>
                    <a:pt x="-2462" y="499991"/>
                    <a:pt x="704" y="483823"/>
                  </a:cubicBezTo>
                  <a:lnTo>
                    <a:pt x="25419" y="358732"/>
                  </a:lnTo>
                  <a:cubicBezTo>
                    <a:pt x="28828" y="341713"/>
                    <a:pt x="45021" y="328341"/>
                    <a:pt x="62432" y="328341"/>
                  </a:cubicBezTo>
                  <a:close/>
                  <a:moveTo>
                    <a:pt x="196639" y="0"/>
                  </a:moveTo>
                  <a:cubicBezTo>
                    <a:pt x="275655" y="0"/>
                    <a:pt x="339711" y="63976"/>
                    <a:pt x="339711" y="142895"/>
                  </a:cubicBezTo>
                  <a:cubicBezTo>
                    <a:pt x="339711" y="221814"/>
                    <a:pt x="275655" y="285790"/>
                    <a:pt x="196639" y="285790"/>
                  </a:cubicBezTo>
                  <a:cubicBezTo>
                    <a:pt x="117623" y="285790"/>
                    <a:pt x="53567" y="221814"/>
                    <a:pt x="53567" y="142895"/>
                  </a:cubicBezTo>
                  <a:cubicBezTo>
                    <a:pt x="53567" y="63976"/>
                    <a:pt x="117623" y="0"/>
                    <a:pt x="19663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163AC316-36EB-187A-7D98-05378B1779ED}"/>
                </a:ext>
              </a:extLst>
            </p:cNvPr>
            <p:cNvSpPr/>
            <p:nvPr/>
          </p:nvSpPr>
          <p:spPr>
            <a:xfrm>
              <a:off x="10227403" y="7948852"/>
              <a:ext cx="971349" cy="68642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cs typeface="+mn-ea"/>
                <a:sym typeface="+mn-lt"/>
              </a:endParaRPr>
            </a:p>
          </p:txBody>
        </p:sp>
        <p:sp>
          <p:nvSpPr>
            <p:cNvPr id="2" name="iconfont-11145-6996224">
              <a:extLst>
                <a:ext uri="{FF2B5EF4-FFF2-40B4-BE49-F238E27FC236}">
                  <a16:creationId xmlns:a16="http://schemas.microsoft.com/office/drawing/2014/main" id="{AC981DF0-EDC5-C3CD-7622-7063FF2ACF45}"/>
                </a:ext>
              </a:extLst>
            </p:cNvPr>
            <p:cNvSpPr/>
            <p:nvPr/>
          </p:nvSpPr>
          <p:spPr>
            <a:xfrm>
              <a:off x="10375903" y="8002398"/>
              <a:ext cx="1120937" cy="686426"/>
            </a:xfrm>
            <a:custGeom>
              <a:avLst/>
              <a:gdLst>
                <a:gd name="T0" fmla="*/ 7569 w 11261"/>
                <a:gd name="T1" fmla="*/ 1071 h 7529"/>
                <a:gd name="T2" fmla="*/ 7569 w 11261"/>
                <a:gd name="T3" fmla="*/ 505 h 7529"/>
                <a:gd name="T4" fmla="*/ 8135 w 11261"/>
                <a:gd name="T5" fmla="*/ 505 h 7529"/>
                <a:gd name="T6" fmla="*/ 11104 w 11261"/>
                <a:gd name="T7" fmla="*/ 3475 h 7529"/>
                <a:gd name="T8" fmla="*/ 11104 w 11261"/>
                <a:gd name="T9" fmla="*/ 4041 h 7529"/>
                <a:gd name="T10" fmla="*/ 8135 w 11261"/>
                <a:gd name="T11" fmla="*/ 7011 h 7529"/>
                <a:gd name="T12" fmla="*/ 7569 w 11261"/>
                <a:gd name="T13" fmla="*/ 7011 h 7529"/>
                <a:gd name="T14" fmla="*/ 7569 w 11261"/>
                <a:gd name="T15" fmla="*/ 6445 h 7529"/>
                <a:gd name="T16" fmla="*/ 10185 w 11261"/>
                <a:gd name="T17" fmla="*/ 3829 h 7529"/>
                <a:gd name="T18" fmla="*/ 10185 w 11261"/>
                <a:gd name="T19" fmla="*/ 3687 h 7529"/>
                <a:gd name="T20" fmla="*/ 7569 w 11261"/>
                <a:gd name="T21" fmla="*/ 1071 h 7529"/>
                <a:gd name="T22" fmla="*/ 1076 w 11261"/>
                <a:gd name="T23" fmla="*/ 3829 h 7529"/>
                <a:gd name="T24" fmla="*/ 3692 w 11261"/>
                <a:gd name="T25" fmla="*/ 6445 h 7529"/>
                <a:gd name="T26" fmla="*/ 3692 w 11261"/>
                <a:gd name="T27" fmla="*/ 7011 h 7529"/>
                <a:gd name="T28" fmla="*/ 3126 w 11261"/>
                <a:gd name="T29" fmla="*/ 7011 h 7529"/>
                <a:gd name="T30" fmla="*/ 156 w 11261"/>
                <a:gd name="T31" fmla="*/ 4041 h 7529"/>
                <a:gd name="T32" fmla="*/ 156 w 11261"/>
                <a:gd name="T33" fmla="*/ 3475 h 7529"/>
                <a:gd name="T34" fmla="*/ 3126 w 11261"/>
                <a:gd name="T35" fmla="*/ 505 h 7529"/>
                <a:gd name="T36" fmla="*/ 3692 w 11261"/>
                <a:gd name="T37" fmla="*/ 505 h 7529"/>
                <a:gd name="T38" fmla="*/ 3692 w 11261"/>
                <a:gd name="T39" fmla="*/ 1071 h 7529"/>
                <a:gd name="T40" fmla="*/ 1076 w 11261"/>
                <a:gd name="T41" fmla="*/ 3687 h 7529"/>
                <a:gd name="T42" fmla="*/ 1076 w 11261"/>
                <a:gd name="T43" fmla="*/ 3829 h 7529"/>
                <a:gd name="T44" fmla="*/ 6491 w 11261"/>
                <a:gd name="T45" fmla="*/ 50 h 7529"/>
                <a:gd name="T46" fmla="*/ 6791 w 11261"/>
                <a:gd name="T47" fmla="*/ 530 h 7529"/>
                <a:gd name="T48" fmla="*/ 5255 w 11261"/>
                <a:gd name="T49" fmla="*/ 7180 h 7529"/>
                <a:gd name="T50" fmla="*/ 4776 w 11261"/>
                <a:gd name="T51" fmla="*/ 7480 h 7529"/>
                <a:gd name="T52" fmla="*/ 4476 w 11261"/>
                <a:gd name="T53" fmla="*/ 7000 h 7529"/>
                <a:gd name="T54" fmla="*/ 6011 w 11261"/>
                <a:gd name="T55" fmla="*/ 350 h 7529"/>
                <a:gd name="T56" fmla="*/ 6491 w 11261"/>
                <a:gd name="T57" fmla="*/ 50 h 7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61" h="7529">
                  <a:moveTo>
                    <a:pt x="7569" y="1071"/>
                  </a:moveTo>
                  <a:cubicBezTo>
                    <a:pt x="7413" y="915"/>
                    <a:pt x="7413" y="662"/>
                    <a:pt x="7569" y="505"/>
                  </a:cubicBezTo>
                  <a:cubicBezTo>
                    <a:pt x="7725" y="349"/>
                    <a:pt x="7978" y="349"/>
                    <a:pt x="8135" y="505"/>
                  </a:cubicBezTo>
                  <a:lnTo>
                    <a:pt x="11104" y="3475"/>
                  </a:lnTo>
                  <a:cubicBezTo>
                    <a:pt x="11261" y="3631"/>
                    <a:pt x="11261" y="3885"/>
                    <a:pt x="11104" y="4041"/>
                  </a:cubicBezTo>
                  <a:lnTo>
                    <a:pt x="8135" y="7011"/>
                  </a:lnTo>
                  <a:cubicBezTo>
                    <a:pt x="7978" y="7167"/>
                    <a:pt x="7725" y="7167"/>
                    <a:pt x="7569" y="7011"/>
                  </a:cubicBezTo>
                  <a:cubicBezTo>
                    <a:pt x="7413" y="6855"/>
                    <a:pt x="7413" y="6601"/>
                    <a:pt x="7569" y="6445"/>
                  </a:cubicBezTo>
                  <a:lnTo>
                    <a:pt x="10185" y="3829"/>
                  </a:lnTo>
                  <a:cubicBezTo>
                    <a:pt x="10224" y="3790"/>
                    <a:pt x="10224" y="3726"/>
                    <a:pt x="10185" y="3687"/>
                  </a:cubicBezTo>
                  <a:lnTo>
                    <a:pt x="7569" y="1071"/>
                  </a:lnTo>
                  <a:close/>
                  <a:moveTo>
                    <a:pt x="1076" y="3829"/>
                  </a:moveTo>
                  <a:lnTo>
                    <a:pt x="3692" y="6445"/>
                  </a:lnTo>
                  <a:cubicBezTo>
                    <a:pt x="3848" y="6601"/>
                    <a:pt x="3848" y="6855"/>
                    <a:pt x="3692" y="7011"/>
                  </a:cubicBezTo>
                  <a:cubicBezTo>
                    <a:pt x="3536" y="7167"/>
                    <a:pt x="3282" y="7167"/>
                    <a:pt x="3126" y="7011"/>
                  </a:cubicBezTo>
                  <a:lnTo>
                    <a:pt x="156" y="4041"/>
                  </a:lnTo>
                  <a:cubicBezTo>
                    <a:pt x="0" y="3885"/>
                    <a:pt x="0" y="3631"/>
                    <a:pt x="156" y="3475"/>
                  </a:cubicBezTo>
                  <a:lnTo>
                    <a:pt x="3126" y="505"/>
                  </a:lnTo>
                  <a:cubicBezTo>
                    <a:pt x="3282" y="349"/>
                    <a:pt x="3536" y="349"/>
                    <a:pt x="3692" y="505"/>
                  </a:cubicBezTo>
                  <a:cubicBezTo>
                    <a:pt x="3848" y="662"/>
                    <a:pt x="3848" y="915"/>
                    <a:pt x="3692" y="1071"/>
                  </a:cubicBezTo>
                  <a:lnTo>
                    <a:pt x="1076" y="3687"/>
                  </a:lnTo>
                  <a:cubicBezTo>
                    <a:pt x="1037" y="3726"/>
                    <a:pt x="1037" y="3790"/>
                    <a:pt x="1076" y="3829"/>
                  </a:cubicBezTo>
                  <a:close/>
                  <a:moveTo>
                    <a:pt x="6491" y="50"/>
                  </a:moveTo>
                  <a:cubicBezTo>
                    <a:pt x="6706" y="100"/>
                    <a:pt x="6840" y="314"/>
                    <a:pt x="6791" y="530"/>
                  </a:cubicBezTo>
                  <a:lnTo>
                    <a:pt x="5255" y="7180"/>
                  </a:lnTo>
                  <a:cubicBezTo>
                    <a:pt x="5206" y="7395"/>
                    <a:pt x="4991" y="7529"/>
                    <a:pt x="4776" y="7480"/>
                  </a:cubicBezTo>
                  <a:cubicBezTo>
                    <a:pt x="4561" y="7430"/>
                    <a:pt x="4426" y="7215"/>
                    <a:pt x="4476" y="7000"/>
                  </a:cubicBezTo>
                  <a:lnTo>
                    <a:pt x="6011" y="350"/>
                  </a:lnTo>
                  <a:cubicBezTo>
                    <a:pt x="6061" y="135"/>
                    <a:pt x="6276" y="0"/>
                    <a:pt x="6491" y="50"/>
                  </a:cubicBezTo>
                  <a:close/>
                </a:path>
              </a:pathLst>
            </a:custGeom>
            <a:grpFill/>
            <a:ln w="28575">
              <a:solidFill>
                <a:srgbClr val="5D4C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28AB84D7-9EBB-20D2-4C77-C0A3DB532B06}"/>
              </a:ext>
            </a:extLst>
          </p:cNvPr>
          <p:cNvSpPr txBox="1"/>
          <p:nvPr/>
        </p:nvSpPr>
        <p:spPr>
          <a:xfrm>
            <a:off x="4113567" y="4349639"/>
            <a:ext cx="7253532" cy="923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>
                <a:solidFill>
                  <a:srgbClr val="002060"/>
                </a:solidFill>
                <a:cs typeface="+mn-ea"/>
                <a:sym typeface="+mn-lt"/>
              </a:rPr>
              <a:t>1.</a:t>
            </a:r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 安装 </a:t>
            </a:r>
            <a:r>
              <a:rPr lang="en-US" altLang="zh-CN" sz="3200" dirty="0">
                <a:solidFill>
                  <a:srgbClr val="002060"/>
                </a:solidFill>
                <a:cs typeface="+mn-ea"/>
                <a:sym typeface="+mn-lt"/>
              </a:rPr>
              <a:t>IDE</a:t>
            </a:r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 插件 </a:t>
            </a:r>
            <a:r>
              <a:rPr lang="en-US" altLang="zh-CN" sz="3200" dirty="0">
                <a:solidFill>
                  <a:srgbClr val="002060"/>
                </a:solidFill>
                <a:cs typeface="+mn-ea"/>
                <a:sym typeface="+mn-lt"/>
              </a:rPr>
              <a:t>/</a:t>
            </a:r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 配置代码仓库信息</a:t>
            </a:r>
          </a:p>
        </p:txBody>
      </p:sp>
      <p:sp>
        <p:nvSpPr>
          <p:cNvPr id="14" name="íṩ1ïďê">
            <a:extLst>
              <a:ext uri="{FF2B5EF4-FFF2-40B4-BE49-F238E27FC236}">
                <a16:creationId xmlns:a16="http://schemas.microsoft.com/office/drawing/2014/main" id="{9DDB0EFA-4EA9-FB9B-27F4-915FD4776560}"/>
              </a:ext>
            </a:extLst>
          </p:cNvPr>
          <p:cNvSpPr txBox="1"/>
          <p:nvPr/>
        </p:nvSpPr>
        <p:spPr>
          <a:xfrm>
            <a:off x="4106614" y="7984269"/>
            <a:ext cx="326243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kumimoji="1" sz="4000" b="1">
                <a:solidFill>
                  <a:srgbClr val="5D4CE3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审批上线环节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A62EBA4-0BF3-3121-707C-E0B85D70A96E}"/>
              </a:ext>
            </a:extLst>
          </p:cNvPr>
          <p:cNvSpPr txBox="1"/>
          <p:nvPr/>
        </p:nvSpPr>
        <p:spPr>
          <a:xfrm>
            <a:off x="4106614" y="8792382"/>
            <a:ext cx="8483920" cy="923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150000"/>
              </a:lnSpc>
              <a:defRPr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32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 复制安全报告链接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77AF2DB-1AE4-883E-7C37-837E7CE2268F}"/>
              </a:ext>
            </a:extLst>
          </p:cNvPr>
          <p:cNvGrpSpPr/>
          <p:nvPr/>
        </p:nvGrpSpPr>
        <p:grpSpPr>
          <a:xfrm>
            <a:off x="1438446" y="3562111"/>
            <a:ext cx="1672315" cy="1672315"/>
            <a:chOff x="3729817" y="6253282"/>
            <a:chExt cx="1174754" cy="1174754"/>
          </a:xfrm>
        </p:grpSpPr>
        <p:sp>
          <p:nvSpPr>
            <p:cNvPr id="26" name="成组">
              <a:extLst>
                <a:ext uri="{FF2B5EF4-FFF2-40B4-BE49-F238E27FC236}">
                  <a16:creationId xmlns:a16="http://schemas.microsoft.com/office/drawing/2014/main" id="{AF11414C-294E-3F17-0D3D-CCF5544997D1}"/>
                </a:ext>
              </a:extLst>
            </p:cNvPr>
            <p:cNvSpPr/>
            <p:nvPr/>
          </p:nvSpPr>
          <p:spPr>
            <a:xfrm>
              <a:off x="3729817" y="6253282"/>
              <a:ext cx="1174754" cy="11747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87189">
                  <a:alpha val="60000"/>
                </a:srgbClr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91436" rIns="91436" bIns="91436" anchor="ctr"/>
            <a:lstStyle/>
            <a:p>
              <a:pPr defTabSz="16510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iconfont-11145-6996224">
              <a:extLst>
                <a:ext uri="{FF2B5EF4-FFF2-40B4-BE49-F238E27FC236}">
                  <a16:creationId xmlns:a16="http://schemas.microsoft.com/office/drawing/2014/main" id="{A0B56AF9-48BB-89C9-2F47-2CD01A3F321B}"/>
                </a:ext>
              </a:extLst>
            </p:cNvPr>
            <p:cNvSpPr/>
            <p:nvPr/>
          </p:nvSpPr>
          <p:spPr>
            <a:xfrm>
              <a:off x="3946452" y="6580516"/>
              <a:ext cx="792523" cy="570551"/>
            </a:xfrm>
            <a:custGeom>
              <a:avLst/>
              <a:gdLst>
                <a:gd name="T0" fmla="*/ 7569 w 11261"/>
                <a:gd name="T1" fmla="*/ 1071 h 7529"/>
                <a:gd name="T2" fmla="*/ 7569 w 11261"/>
                <a:gd name="T3" fmla="*/ 505 h 7529"/>
                <a:gd name="T4" fmla="*/ 8135 w 11261"/>
                <a:gd name="T5" fmla="*/ 505 h 7529"/>
                <a:gd name="T6" fmla="*/ 11104 w 11261"/>
                <a:gd name="T7" fmla="*/ 3475 h 7529"/>
                <a:gd name="T8" fmla="*/ 11104 w 11261"/>
                <a:gd name="T9" fmla="*/ 4041 h 7529"/>
                <a:gd name="T10" fmla="*/ 8135 w 11261"/>
                <a:gd name="T11" fmla="*/ 7011 h 7529"/>
                <a:gd name="T12" fmla="*/ 7569 w 11261"/>
                <a:gd name="T13" fmla="*/ 7011 h 7529"/>
                <a:gd name="T14" fmla="*/ 7569 w 11261"/>
                <a:gd name="T15" fmla="*/ 6445 h 7529"/>
                <a:gd name="T16" fmla="*/ 10185 w 11261"/>
                <a:gd name="T17" fmla="*/ 3829 h 7529"/>
                <a:gd name="T18" fmla="*/ 10185 w 11261"/>
                <a:gd name="T19" fmla="*/ 3687 h 7529"/>
                <a:gd name="T20" fmla="*/ 7569 w 11261"/>
                <a:gd name="T21" fmla="*/ 1071 h 7529"/>
                <a:gd name="T22" fmla="*/ 1076 w 11261"/>
                <a:gd name="T23" fmla="*/ 3829 h 7529"/>
                <a:gd name="T24" fmla="*/ 3692 w 11261"/>
                <a:gd name="T25" fmla="*/ 6445 h 7529"/>
                <a:gd name="T26" fmla="*/ 3692 w 11261"/>
                <a:gd name="T27" fmla="*/ 7011 h 7529"/>
                <a:gd name="T28" fmla="*/ 3126 w 11261"/>
                <a:gd name="T29" fmla="*/ 7011 h 7529"/>
                <a:gd name="T30" fmla="*/ 156 w 11261"/>
                <a:gd name="T31" fmla="*/ 4041 h 7529"/>
                <a:gd name="T32" fmla="*/ 156 w 11261"/>
                <a:gd name="T33" fmla="*/ 3475 h 7529"/>
                <a:gd name="T34" fmla="*/ 3126 w 11261"/>
                <a:gd name="T35" fmla="*/ 505 h 7529"/>
                <a:gd name="T36" fmla="*/ 3692 w 11261"/>
                <a:gd name="T37" fmla="*/ 505 h 7529"/>
                <a:gd name="T38" fmla="*/ 3692 w 11261"/>
                <a:gd name="T39" fmla="*/ 1071 h 7529"/>
                <a:gd name="T40" fmla="*/ 1076 w 11261"/>
                <a:gd name="T41" fmla="*/ 3687 h 7529"/>
                <a:gd name="T42" fmla="*/ 1076 w 11261"/>
                <a:gd name="T43" fmla="*/ 3829 h 7529"/>
                <a:gd name="T44" fmla="*/ 6491 w 11261"/>
                <a:gd name="T45" fmla="*/ 50 h 7529"/>
                <a:gd name="T46" fmla="*/ 6791 w 11261"/>
                <a:gd name="T47" fmla="*/ 530 h 7529"/>
                <a:gd name="T48" fmla="*/ 5255 w 11261"/>
                <a:gd name="T49" fmla="*/ 7180 h 7529"/>
                <a:gd name="T50" fmla="*/ 4776 w 11261"/>
                <a:gd name="T51" fmla="*/ 7480 h 7529"/>
                <a:gd name="T52" fmla="*/ 4476 w 11261"/>
                <a:gd name="T53" fmla="*/ 7000 h 7529"/>
                <a:gd name="T54" fmla="*/ 6011 w 11261"/>
                <a:gd name="T55" fmla="*/ 350 h 7529"/>
                <a:gd name="T56" fmla="*/ 6491 w 11261"/>
                <a:gd name="T57" fmla="*/ 50 h 7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61" h="7529">
                  <a:moveTo>
                    <a:pt x="7569" y="1071"/>
                  </a:moveTo>
                  <a:cubicBezTo>
                    <a:pt x="7413" y="915"/>
                    <a:pt x="7413" y="662"/>
                    <a:pt x="7569" y="505"/>
                  </a:cubicBezTo>
                  <a:cubicBezTo>
                    <a:pt x="7725" y="349"/>
                    <a:pt x="7978" y="349"/>
                    <a:pt x="8135" y="505"/>
                  </a:cubicBezTo>
                  <a:lnTo>
                    <a:pt x="11104" y="3475"/>
                  </a:lnTo>
                  <a:cubicBezTo>
                    <a:pt x="11261" y="3631"/>
                    <a:pt x="11261" y="3885"/>
                    <a:pt x="11104" y="4041"/>
                  </a:cubicBezTo>
                  <a:lnTo>
                    <a:pt x="8135" y="7011"/>
                  </a:lnTo>
                  <a:cubicBezTo>
                    <a:pt x="7978" y="7167"/>
                    <a:pt x="7725" y="7167"/>
                    <a:pt x="7569" y="7011"/>
                  </a:cubicBezTo>
                  <a:cubicBezTo>
                    <a:pt x="7413" y="6855"/>
                    <a:pt x="7413" y="6601"/>
                    <a:pt x="7569" y="6445"/>
                  </a:cubicBezTo>
                  <a:lnTo>
                    <a:pt x="10185" y="3829"/>
                  </a:lnTo>
                  <a:cubicBezTo>
                    <a:pt x="10224" y="3790"/>
                    <a:pt x="10224" y="3726"/>
                    <a:pt x="10185" y="3687"/>
                  </a:cubicBezTo>
                  <a:lnTo>
                    <a:pt x="7569" y="1071"/>
                  </a:lnTo>
                  <a:close/>
                  <a:moveTo>
                    <a:pt x="1076" y="3829"/>
                  </a:moveTo>
                  <a:lnTo>
                    <a:pt x="3692" y="6445"/>
                  </a:lnTo>
                  <a:cubicBezTo>
                    <a:pt x="3848" y="6601"/>
                    <a:pt x="3848" y="6855"/>
                    <a:pt x="3692" y="7011"/>
                  </a:cubicBezTo>
                  <a:cubicBezTo>
                    <a:pt x="3536" y="7167"/>
                    <a:pt x="3282" y="7167"/>
                    <a:pt x="3126" y="7011"/>
                  </a:cubicBezTo>
                  <a:lnTo>
                    <a:pt x="156" y="4041"/>
                  </a:lnTo>
                  <a:cubicBezTo>
                    <a:pt x="0" y="3885"/>
                    <a:pt x="0" y="3631"/>
                    <a:pt x="156" y="3475"/>
                  </a:cubicBezTo>
                  <a:lnTo>
                    <a:pt x="3126" y="505"/>
                  </a:lnTo>
                  <a:cubicBezTo>
                    <a:pt x="3282" y="349"/>
                    <a:pt x="3536" y="349"/>
                    <a:pt x="3692" y="505"/>
                  </a:cubicBezTo>
                  <a:cubicBezTo>
                    <a:pt x="3848" y="662"/>
                    <a:pt x="3848" y="915"/>
                    <a:pt x="3692" y="1071"/>
                  </a:cubicBezTo>
                  <a:lnTo>
                    <a:pt x="1076" y="3687"/>
                  </a:lnTo>
                  <a:cubicBezTo>
                    <a:pt x="1037" y="3726"/>
                    <a:pt x="1037" y="3790"/>
                    <a:pt x="1076" y="3829"/>
                  </a:cubicBezTo>
                  <a:close/>
                  <a:moveTo>
                    <a:pt x="6491" y="50"/>
                  </a:moveTo>
                  <a:cubicBezTo>
                    <a:pt x="6706" y="100"/>
                    <a:pt x="6840" y="314"/>
                    <a:pt x="6791" y="530"/>
                  </a:cubicBezTo>
                  <a:lnTo>
                    <a:pt x="5255" y="7180"/>
                  </a:lnTo>
                  <a:cubicBezTo>
                    <a:pt x="5206" y="7395"/>
                    <a:pt x="4991" y="7529"/>
                    <a:pt x="4776" y="7480"/>
                  </a:cubicBezTo>
                  <a:cubicBezTo>
                    <a:pt x="4561" y="7430"/>
                    <a:pt x="4426" y="7215"/>
                    <a:pt x="4476" y="7000"/>
                  </a:cubicBezTo>
                  <a:lnTo>
                    <a:pt x="6011" y="350"/>
                  </a:lnTo>
                  <a:cubicBezTo>
                    <a:pt x="6061" y="135"/>
                    <a:pt x="6276" y="0"/>
                    <a:pt x="6491" y="50"/>
                  </a:cubicBezTo>
                  <a:close/>
                </a:path>
              </a:pathLst>
            </a:custGeom>
            <a:solidFill>
              <a:srgbClr val="5D4CE3"/>
            </a:solidFill>
            <a:ln w="12700">
              <a:solidFill>
                <a:srgbClr val="5D4C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B1566D0-D66D-390B-CC73-5D66146730F2}"/>
              </a:ext>
            </a:extLst>
          </p:cNvPr>
          <p:cNvGrpSpPr/>
          <p:nvPr/>
        </p:nvGrpSpPr>
        <p:grpSpPr>
          <a:xfrm>
            <a:off x="1440171" y="8037188"/>
            <a:ext cx="1672315" cy="1672315"/>
            <a:chOff x="14654587" y="6282465"/>
            <a:chExt cx="1174754" cy="1174754"/>
          </a:xfrm>
        </p:grpSpPr>
        <p:sp>
          <p:nvSpPr>
            <p:cNvPr id="32" name="成组">
              <a:extLst>
                <a:ext uri="{FF2B5EF4-FFF2-40B4-BE49-F238E27FC236}">
                  <a16:creationId xmlns:a16="http://schemas.microsoft.com/office/drawing/2014/main" id="{972C691C-C5BB-4D30-605F-3406C9482D8C}"/>
                </a:ext>
              </a:extLst>
            </p:cNvPr>
            <p:cNvSpPr/>
            <p:nvPr/>
          </p:nvSpPr>
          <p:spPr>
            <a:xfrm>
              <a:off x="14654587" y="6282465"/>
              <a:ext cx="1174754" cy="11747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87189">
                  <a:alpha val="60000"/>
                </a:srgbClr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91436" rIns="91436" bIns="91436" anchor="ctr"/>
            <a:lstStyle/>
            <a:p>
              <a:pPr defTabSz="16510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400">
                <a:cs typeface="+mn-ea"/>
                <a:sym typeface="+mn-lt"/>
              </a:endParaRPr>
            </a:p>
          </p:txBody>
        </p:sp>
        <p:sp>
          <p:nvSpPr>
            <p:cNvPr id="37" name="iconfont-10043-4933240">
              <a:extLst>
                <a:ext uri="{FF2B5EF4-FFF2-40B4-BE49-F238E27FC236}">
                  <a16:creationId xmlns:a16="http://schemas.microsoft.com/office/drawing/2014/main" id="{183ED835-018C-4BFA-4CF6-363C74FD525C}"/>
                </a:ext>
              </a:extLst>
            </p:cNvPr>
            <p:cNvSpPr/>
            <p:nvPr/>
          </p:nvSpPr>
          <p:spPr>
            <a:xfrm>
              <a:off x="14931839" y="6453508"/>
              <a:ext cx="617827" cy="710894"/>
            </a:xfrm>
            <a:custGeom>
              <a:avLst/>
              <a:gdLst>
                <a:gd name="T0" fmla="*/ 10000 w 10400"/>
                <a:gd name="T1" fmla="*/ 11220 h 11220"/>
                <a:gd name="T2" fmla="*/ 400 w 10400"/>
                <a:gd name="T3" fmla="*/ 11220 h 11220"/>
                <a:gd name="T4" fmla="*/ 0 w 10400"/>
                <a:gd name="T5" fmla="*/ 10820 h 11220"/>
                <a:gd name="T6" fmla="*/ 400 w 10400"/>
                <a:gd name="T7" fmla="*/ 10420 h 11220"/>
                <a:gd name="T8" fmla="*/ 10000 w 10400"/>
                <a:gd name="T9" fmla="*/ 10420 h 11220"/>
                <a:gd name="T10" fmla="*/ 10400 w 10400"/>
                <a:gd name="T11" fmla="*/ 10820 h 11220"/>
                <a:gd name="T12" fmla="*/ 10000 w 10400"/>
                <a:gd name="T13" fmla="*/ 11220 h 11220"/>
                <a:gd name="T14" fmla="*/ 10000 w 10400"/>
                <a:gd name="T15" fmla="*/ 9620 h 11220"/>
                <a:gd name="T16" fmla="*/ 400 w 10400"/>
                <a:gd name="T17" fmla="*/ 9620 h 11220"/>
                <a:gd name="T18" fmla="*/ 0 w 10400"/>
                <a:gd name="T19" fmla="*/ 9220 h 11220"/>
                <a:gd name="T20" fmla="*/ 0 w 10400"/>
                <a:gd name="T21" fmla="*/ 7220 h 11220"/>
                <a:gd name="T22" fmla="*/ 1200 w 10400"/>
                <a:gd name="T23" fmla="*/ 6020 h 11220"/>
                <a:gd name="T24" fmla="*/ 3760 w 10400"/>
                <a:gd name="T25" fmla="*/ 6020 h 11220"/>
                <a:gd name="T26" fmla="*/ 3100 w 10400"/>
                <a:gd name="T27" fmla="*/ 4680 h 11220"/>
                <a:gd name="T28" fmla="*/ 2400 w 10400"/>
                <a:gd name="T29" fmla="*/ 2820 h 11220"/>
                <a:gd name="T30" fmla="*/ 3260 w 10400"/>
                <a:gd name="T31" fmla="*/ 800 h 11220"/>
                <a:gd name="T32" fmla="*/ 5320 w 10400"/>
                <a:gd name="T33" fmla="*/ 20 h 11220"/>
                <a:gd name="T34" fmla="*/ 8000 w 10400"/>
                <a:gd name="T35" fmla="*/ 2760 h 11220"/>
                <a:gd name="T36" fmla="*/ 7260 w 10400"/>
                <a:gd name="T37" fmla="*/ 4720 h 11220"/>
                <a:gd name="T38" fmla="*/ 6640 w 10400"/>
                <a:gd name="T39" fmla="*/ 6020 h 11220"/>
                <a:gd name="T40" fmla="*/ 9200 w 10400"/>
                <a:gd name="T41" fmla="*/ 6020 h 11220"/>
                <a:gd name="T42" fmla="*/ 10400 w 10400"/>
                <a:gd name="T43" fmla="*/ 7220 h 11220"/>
                <a:gd name="T44" fmla="*/ 10400 w 10400"/>
                <a:gd name="T45" fmla="*/ 9220 h 11220"/>
                <a:gd name="T46" fmla="*/ 10000 w 10400"/>
                <a:gd name="T47" fmla="*/ 9620 h 11220"/>
                <a:gd name="T48" fmla="*/ 800 w 10400"/>
                <a:gd name="T49" fmla="*/ 8820 h 11220"/>
                <a:gd name="T50" fmla="*/ 9600 w 10400"/>
                <a:gd name="T51" fmla="*/ 8820 h 11220"/>
                <a:gd name="T52" fmla="*/ 9600 w 10400"/>
                <a:gd name="T53" fmla="*/ 7220 h 11220"/>
                <a:gd name="T54" fmla="*/ 9200 w 10400"/>
                <a:gd name="T55" fmla="*/ 6820 h 11220"/>
                <a:gd name="T56" fmla="*/ 6200 w 10400"/>
                <a:gd name="T57" fmla="*/ 6820 h 11220"/>
                <a:gd name="T58" fmla="*/ 5800 w 10400"/>
                <a:gd name="T59" fmla="*/ 6420 h 11220"/>
                <a:gd name="T60" fmla="*/ 6660 w 10400"/>
                <a:gd name="T61" fmla="*/ 4180 h 11220"/>
                <a:gd name="T62" fmla="*/ 7200 w 10400"/>
                <a:gd name="T63" fmla="*/ 2780 h 11220"/>
                <a:gd name="T64" fmla="*/ 5280 w 10400"/>
                <a:gd name="T65" fmla="*/ 820 h 11220"/>
                <a:gd name="T66" fmla="*/ 3820 w 10400"/>
                <a:gd name="T67" fmla="*/ 1380 h 11220"/>
                <a:gd name="T68" fmla="*/ 3200 w 10400"/>
                <a:gd name="T69" fmla="*/ 2820 h 11220"/>
                <a:gd name="T70" fmla="*/ 3700 w 10400"/>
                <a:gd name="T71" fmla="*/ 4140 h 11220"/>
                <a:gd name="T72" fmla="*/ 4600 w 10400"/>
                <a:gd name="T73" fmla="*/ 6420 h 11220"/>
                <a:gd name="T74" fmla="*/ 4200 w 10400"/>
                <a:gd name="T75" fmla="*/ 6820 h 11220"/>
                <a:gd name="T76" fmla="*/ 1200 w 10400"/>
                <a:gd name="T77" fmla="*/ 6820 h 11220"/>
                <a:gd name="T78" fmla="*/ 800 w 10400"/>
                <a:gd name="T79" fmla="*/ 7220 h 11220"/>
                <a:gd name="T80" fmla="*/ 800 w 10400"/>
                <a:gd name="T81" fmla="*/ 8820 h 1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00" h="11220">
                  <a:moveTo>
                    <a:pt x="10000" y="11220"/>
                  </a:moveTo>
                  <a:lnTo>
                    <a:pt x="400" y="11220"/>
                  </a:lnTo>
                  <a:cubicBezTo>
                    <a:pt x="180" y="11220"/>
                    <a:pt x="0" y="11040"/>
                    <a:pt x="0" y="10820"/>
                  </a:cubicBezTo>
                  <a:cubicBezTo>
                    <a:pt x="0" y="10600"/>
                    <a:pt x="180" y="10420"/>
                    <a:pt x="400" y="10420"/>
                  </a:cubicBezTo>
                  <a:lnTo>
                    <a:pt x="10000" y="10420"/>
                  </a:lnTo>
                  <a:cubicBezTo>
                    <a:pt x="10220" y="10420"/>
                    <a:pt x="10400" y="10600"/>
                    <a:pt x="10400" y="10820"/>
                  </a:cubicBezTo>
                  <a:cubicBezTo>
                    <a:pt x="10400" y="11040"/>
                    <a:pt x="10220" y="11220"/>
                    <a:pt x="10000" y="11220"/>
                  </a:cubicBezTo>
                  <a:close/>
                  <a:moveTo>
                    <a:pt x="10000" y="9620"/>
                  </a:moveTo>
                  <a:lnTo>
                    <a:pt x="400" y="9620"/>
                  </a:lnTo>
                  <a:cubicBezTo>
                    <a:pt x="180" y="9620"/>
                    <a:pt x="0" y="9440"/>
                    <a:pt x="0" y="9220"/>
                  </a:cubicBezTo>
                  <a:lnTo>
                    <a:pt x="0" y="7220"/>
                  </a:lnTo>
                  <a:cubicBezTo>
                    <a:pt x="0" y="6560"/>
                    <a:pt x="540" y="6020"/>
                    <a:pt x="1200" y="6020"/>
                  </a:cubicBezTo>
                  <a:lnTo>
                    <a:pt x="3760" y="6020"/>
                  </a:lnTo>
                  <a:cubicBezTo>
                    <a:pt x="3680" y="5540"/>
                    <a:pt x="3440" y="5080"/>
                    <a:pt x="3100" y="4680"/>
                  </a:cubicBezTo>
                  <a:cubicBezTo>
                    <a:pt x="2640" y="4160"/>
                    <a:pt x="2400" y="3500"/>
                    <a:pt x="2400" y="2820"/>
                  </a:cubicBezTo>
                  <a:cubicBezTo>
                    <a:pt x="2400" y="2060"/>
                    <a:pt x="2700" y="1340"/>
                    <a:pt x="3260" y="800"/>
                  </a:cubicBezTo>
                  <a:cubicBezTo>
                    <a:pt x="3820" y="260"/>
                    <a:pt x="4540" y="0"/>
                    <a:pt x="5320" y="20"/>
                  </a:cubicBezTo>
                  <a:cubicBezTo>
                    <a:pt x="6760" y="80"/>
                    <a:pt x="7980" y="1320"/>
                    <a:pt x="8000" y="2760"/>
                  </a:cubicBezTo>
                  <a:cubicBezTo>
                    <a:pt x="8020" y="3480"/>
                    <a:pt x="7740" y="4180"/>
                    <a:pt x="7260" y="4720"/>
                  </a:cubicBezTo>
                  <a:cubicBezTo>
                    <a:pt x="6920" y="5080"/>
                    <a:pt x="6720" y="5520"/>
                    <a:pt x="6640" y="6020"/>
                  </a:cubicBezTo>
                  <a:lnTo>
                    <a:pt x="9200" y="6020"/>
                  </a:lnTo>
                  <a:cubicBezTo>
                    <a:pt x="9860" y="6020"/>
                    <a:pt x="10400" y="6560"/>
                    <a:pt x="10400" y="7220"/>
                  </a:cubicBezTo>
                  <a:lnTo>
                    <a:pt x="10400" y="9220"/>
                  </a:lnTo>
                  <a:cubicBezTo>
                    <a:pt x="10400" y="9440"/>
                    <a:pt x="10220" y="9620"/>
                    <a:pt x="10000" y="9620"/>
                  </a:cubicBezTo>
                  <a:close/>
                  <a:moveTo>
                    <a:pt x="800" y="8820"/>
                  </a:moveTo>
                  <a:lnTo>
                    <a:pt x="9600" y="8820"/>
                  </a:lnTo>
                  <a:lnTo>
                    <a:pt x="9600" y="7220"/>
                  </a:lnTo>
                  <a:cubicBezTo>
                    <a:pt x="9600" y="7000"/>
                    <a:pt x="9420" y="6820"/>
                    <a:pt x="9200" y="6820"/>
                  </a:cubicBezTo>
                  <a:lnTo>
                    <a:pt x="6200" y="6820"/>
                  </a:lnTo>
                  <a:cubicBezTo>
                    <a:pt x="5980" y="6820"/>
                    <a:pt x="5800" y="6640"/>
                    <a:pt x="5800" y="6420"/>
                  </a:cubicBezTo>
                  <a:cubicBezTo>
                    <a:pt x="5800" y="5580"/>
                    <a:pt x="6100" y="4780"/>
                    <a:pt x="6660" y="4180"/>
                  </a:cubicBezTo>
                  <a:cubicBezTo>
                    <a:pt x="7020" y="3800"/>
                    <a:pt x="7200" y="3300"/>
                    <a:pt x="7200" y="2780"/>
                  </a:cubicBezTo>
                  <a:cubicBezTo>
                    <a:pt x="7180" y="1740"/>
                    <a:pt x="6320" y="860"/>
                    <a:pt x="5280" y="820"/>
                  </a:cubicBezTo>
                  <a:cubicBezTo>
                    <a:pt x="4720" y="800"/>
                    <a:pt x="4200" y="1000"/>
                    <a:pt x="3820" y="1380"/>
                  </a:cubicBezTo>
                  <a:cubicBezTo>
                    <a:pt x="3420" y="1760"/>
                    <a:pt x="3200" y="2280"/>
                    <a:pt x="3200" y="2820"/>
                  </a:cubicBezTo>
                  <a:cubicBezTo>
                    <a:pt x="3200" y="3300"/>
                    <a:pt x="3380" y="3780"/>
                    <a:pt x="3700" y="4140"/>
                  </a:cubicBezTo>
                  <a:cubicBezTo>
                    <a:pt x="4280" y="4800"/>
                    <a:pt x="4600" y="5600"/>
                    <a:pt x="4600" y="6420"/>
                  </a:cubicBezTo>
                  <a:cubicBezTo>
                    <a:pt x="4600" y="6640"/>
                    <a:pt x="4420" y="6820"/>
                    <a:pt x="4200" y="6820"/>
                  </a:cubicBezTo>
                  <a:lnTo>
                    <a:pt x="1200" y="6820"/>
                  </a:lnTo>
                  <a:cubicBezTo>
                    <a:pt x="980" y="6820"/>
                    <a:pt x="800" y="7000"/>
                    <a:pt x="800" y="7220"/>
                  </a:cubicBezTo>
                  <a:lnTo>
                    <a:pt x="800" y="8820"/>
                  </a:lnTo>
                  <a:close/>
                </a:path>
              </a:pathLst>
            </a:custGeom>
            <a:solidFill>
              <a:srgbClr val="5D4CE3"/>
            </a:solidFill>
            <a:ln w="12700">
              <a:solidFill>
                <a:srgbClr val="5D4C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45E17AB-8927-D051-DEFD-0BCF8A328A36}"/>
              </a:ext>
            </a:extLst>
          </p:cNvPr>
          <p:cNvSpPr txBox="1"/>
          <p:nvPr/>
        </p:nvSpPr>
        <p:spPr>
          <a:xfrm>
            <a:off x="4131153" y="5059718"/>
            <a:ext cx="6570700" cy="923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150000"/>
              </a:lnSpc>
              <a:defRPr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32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 点击按钮，进行漏洞检测  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E5A56BF-3239-0808-413C-C849930160ED}"/>
              </a:ext>
            </a:extLst>
          </p:cNvPr>
          <p:cNvSpPr txBox="1"/>
          <p:nvPr/>
        </p:nvSpPr>
        <p:spPr>
          <a:xfrm>
            <a:off x="4132841" y="5751952"/>
            <a:ext cx="6952254" cy="923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150000"/>
              </a:lnSpc>
              <a:defRPr sz="32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点击按钮，完成漏洞修复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4BB9834-2912-252B-EBB5-FE9C4332984A}"/>
              </a:ext>
            </a:extLst>
          </p:cNvPr>
          <p:cNvSpPr txBox="1"/>
          <p:nvPr/>
        </p:nvSpPr>
        <p:spPr>
          <a:xfrm>
            <a:off x="4132841" y="9502861"/>
            <a:ext cx="15158482" cy="923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150000"/>
              </a:lnSpc>
              <a:defRPr sz="32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提交到上线审批单</a:t>
            </a:r>
          </a:p>
        </p:txBody>
      </p:sp>
      <p:sp>
        <p:nvSpPr>
          <p:cNvPr id="18" name="íṩ1ïďê">
            <a:extLst>
              <a:ext uri="{FF2B5EF4-FFF2-40B4-BE49-F238E27FC236}">
                <a16:creationId xmlns:a16="http://schemas.microsoft.com/office/drawing/2014/main" id="{12EF5C1F-3914-BCDB-71C5-84C69F5FB852}"/>
              </a:ext>
            </a:extLst>
          </p:cNvPr>
          <p:cNvSpPr txBox="1"/>
          <p:nvPr/>
        </p:nvSpPr>
        <p:spPr>
          <a:xfrm>
            <a:off x="15638365" y="8103904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r>
              <a:rPr kumimoji="1" lang="zh-CN" altLang="en-US" sz="4400" b="1" dirty="0">
                <a:solidFill>
                  <a:srgbClr val="002060"/>
                </a:solidFill>
                <a:cs typeface="+mn-ea"/>
                <a:sym typeface="+mn-lt"/>
              </a:rPr>
              <a:t>研发工程师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5898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线条">
            <a:extLst>
              <a:ext uri="{FF2B5EF4-FFF2-40B4-BE49-F238E27FC236}">
                <a16:creationId xmlns:a16="http://schemas.microsoft.com/office/drawing/2014/main" id="{56DA74B2-885D-3421-FBF6-84AA988BC93D}"/>
              </a:ext>
            </a:extLst>
          </p:cNvPr>
          <p:cNvSpPr/>
          <p:nvPr/>
        </p:nvSpPr>
        <p:spPr>
          <a:xfrm>
            <a:off x="2247630" y="4299196"/>
            <a:ext cx="0" cy="5410308"/>
          </a:xfrm>
          <a:prstGeom prst="line">
            <a:avLst/>
          </a:prstGeom>
          <a:ln w="38100">
            <a:solidFill>
              <a:srgbClr val="687189">
                <a:alpha val="60000"/>
              </a:srgbClr>
            </a:solidFill>
            <a:prstDash val="dashDot"/>
            <a:miter lim="400000"/>
            <a:headEnd type="oval"/>
          </a:ln>
        </p:spPr>
        <p:txBody>
          <a:bodyPr lIns="45718" tIns="45718" rIns="45718" bIns="45718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C120BF4-2E8A-6743-8943-D1E2C3D1CB86}"/>
              </a:ext>
            </a:extLst>
          </p:cNvPr>
          <p:cNvSpPr txBox="1"/>
          <p:nvPr/>
        </p:nvSpPr>
        <p:spPr>
          <a:xfrm>
            <a:off x="930485" y="14167347"/>
            <a:ext cx="3202357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u="none" strike="noStrike" cap="none" spc="0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cs typeface="+mn-ea"/>
                <a:sym typeface="+mn-lt"/>
              </a:rPr>
              <a:t>业务数据泄漏</a:t>
            </a:r>
          </a:p>
        </p:txBody>
      </p:sp>
      <p:sp>
        <p:nvSpPr>
          <p:cNvPr id="7" name="行业背景">
            <a:extLst>
              <a:ext uri="{FF2B5EF4-FFF2-40B4-BE49-F238E27FC236}">
                <a16:creationId xmlns:a16="http://schemas.microsoft.com/office/drawing/2014/main" id="{D5C82574-DF0C-72B3-EE7A-F94E625EB133}"/>
              </a:ext>
            </a:extLst>
          </p:cNvPr>
          <p:cNvSpPr txBox="1"/>
          <p:nvPr/>
        </p:nvSpPr>
        <p:spPr>
          <a:xfrm>
            <a:off x="1064614" y="525218"/>
            <a:ext cx="18655945" cy="1292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>
            <a:noAutofit/>
          </a:bodyPr>
          <a:lstStyle>
            <a:lvl1pPr algn="l" defTabSz="2048255">
              <a:defRPr sz="72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osefin Sans"/>
                <a:sym typeface="Open Sans"/>
              </a:defRPr>
            </a:lvl1pPr>
            <a:lvl2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2pPr>
            <a:lvl3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3pPr>
            <a:lvl4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4pPr>
            <a:lvl5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5pPr>
            <a:lvl6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6pPr>
            <a:lvl7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7pPr>
            <a:lvl8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8pPr>
            <a:lvl9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9pPr>
          </a:lstStyle>
          <a:p>
            <a:r>
              <a:rPr lang="zh-CN" altLang="en-US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报告呈现，安全可见</a:t>
            </a:r>
            <a:endParaRPr lang="zh-CN" altLang="en-US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íṩ1ïďê">
            <a:extLst>
              <a:ext uri="{FF2B5EF4-FFF2-40B4-BE49-F238E27FC236}">
                <a16:creationId xmlns:a16="http://schemas.microsoft.com/office/drawing/2014/main" id="{9DDB0EFA-4EA9-FB9B-27F4-915FD4776560}"/>
              </a:ext>
            </a:extLst>
          </p:cNvPr>
          <p:cNvSpPr txBox="1"/>
          <p:nvPr/>
        </p:nvSpPr>
        <p:spPr>
          <a:xfrm>
            <a:off x="3472185" y="5660282"/>
            <a:ext cx="3570208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r>
              <a:rPr kumimoji="1" lang="zh-CN" altLang="en-US" sz="4400" b="1" dirty="0">
                <a:solidFill>
                  <a:srgbClr val="5D4CE3">
                    <a:alpha val="90000"/>
                  </a:srgbClr>
                </a:solidFill>
                <a:cs typeface="+mn-ea"/>
                <a:sym typeface="+mn-lt"/>
              </a:rPr>
              <a:t>审批上线环节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A62EBA4-0BF3-3121-707C-E0B85D70A96E}"/>
              </a:ext>
            </a:extLst>
          </p:cNvPr>
          <p:cNvSpPr txBox="1"/>
          <p:nvPr/>
        </p:nvSpPr>
        <p:spPr>
          <a:xfrm>
            <a:off x="3525880" y="6506853"/>
            <a:ext cx="8483920" cy="923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150000"/>
              </a:lnSpc>
              <a:defRPr sz="3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审查安全报告 </a:t>
            </a:r>
            <a:r>
              <a:rPr lang="en-US" altLang="zh-CN" sz="3200" b="1" dirty="0">
                <a:solidFill>
                  <a:srgbClr val="5D4CE3"/>
                </a:solidFill>
                <a:latin typeface="+mn-lt"/>
                <a:ea typeface="+mn-ea"/>
                <a:cs typeface="+mn-ea"/>
                <a:sym typeface="+mn-lt"/>
              </a:rPr>
              <a:t>-&gt;</a:t>
            </a:r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批准上线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B1566D0-D66D-390B-CC73-5D66146730F2}"/>
              </a:ext>
            </a:extLst>
          </p:cNvPr>
          <p:cNvGrpSpPr/>
          <p:nvPr/>
        </p:nvGrpSpPr>
        <p:grpSpPr>
          <a:xfrm>
            <a:off x="1405189" y="5678570"/>
            <a:ext cx="1672315" cy="1672315"/>
            <a:chOff x="14654587" y="6282465"/>
            <a:chExt cx="1174754" cy="1174754"/>
          </a:xfrm>
        </p:grpSpPr>
        <p:sp>
          <p:nvSpPr>
            <p:cNvPr id="32" name="成组">
              <a:extLst>
                <a:ext uri="{FF2B5EF4-FFF2-40B4-BE49-F238E27FC236}">
                  <a16:creationId xmlns:a16="http://schemas.microsoft.com/office/drawing/2014/main" id="{972C691C-C5BB-4D30-605F-3406C9482D8C}"/>
                </a:ext>
              </a:extLst>
            </p:cNvPr>
            <p:cNvSpPr/>
            <p:nvPr/>
          </p:nvSpPr>
          <p:spPr>
            <a:xfrm>
              <a:off x="14654587" y="6282465"/>
              <a:ext cx="1174754" cy="11747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87189">
                  <a:alpha val="60000"/>
                </a:srgbClr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36" tIns="91436" rIns="91436" bIns="91436" anchor="ctr"/>
            <a:lstStyle/>
            <a:p>
              <a:pPr defTabSz="16510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400">
                <a:cs typeface="+mn-ea"/>
                <a:sym typeface="+mn-lt"/>
              </a:endParaRPr>
            </a:p>
          </p:txBody>
        </p:sp>
        <p:sp>
          <p:nvSpPr>
            <p:cNvPr id="37" name="iconfont-10043-4933240">
              <a:extLst>
                <a:ext uri="{FF2B5EF4-FFF2-40B4-BE49-F238E27FC236}">
                  <a16:creationId xmlns:a16="http://schemas.microsoft.com/office/drawing/2014/main" id="{183ED835-018C-4BFA-4CF6-363C74FD525C}"/>
                </a:ext>
              </a:extLst>
            </p:cNvPr>
            <p:cNvSpPr/>
            <p:nvPr/>
          </p:nvSpPr>
          <p:spPr>
            <a:xfrm>
              <a:off x="14931839" y="6453508"/>
              <a:ext cx="617827" cy="710894"/>
            </a:xfrm>
            <a:custGeom>
              <a:avLst/>
              <a:gdLst>
                <a:gd name="T0" fmla="*/ 10000 w 10400"/>
                <a:gd name="T1" fmla="*/ 11220 h 11220"/>
                <a:gd name="T2" fmla="*/ 400 w 10400"/>
                <a:gd name="T3" fmla="*/ 11220 h 11220"/>
                <a:gd name="T4" fmla="*/ 0 w 10400"/>
                <a:gd name="T5" fmla="*/ 10820 h 11220"/>
                <a:gd name="T6" fmla="*/ 400 w 10400"/>
                <a:gd name="T7" fmla="*/ 10420 h 11220"/>
                <a:gd name="T8" fmla="*/ 10000 w 10400"/>
                <a:gd name="T9" fmla="*/ 10420 h 11220"/>
                <a:gd name="T10" fmla="*/ 10400 w 10400"/>
                <a:gd name="T11" fmla="*/ 10820 h 11220"/>
                <a:gd name="T12" fmla="*/ 10000 w 10400"/>
                <a:gd name="T13" fmla="*/ 11220 h 11220"/>
                <a:gd name="T14" fmla="*/ 10000 w 10400"/>
                <a:gd name="T15" fmla="*/ 9620 h 11220"/>
                <a:gd name="T16" fmla="*/ 400 w 10400"/>
                <a:gd name="T17" fmla="*/ 9620 h 11220"/>
                <a:gd name="T18" fmla="*/ 0 w 10400"/>
                <a:gd name="T19" fmla="*/ 9220 h 11220"/>
                <a:gd name="T20" fmla="*/ 0 w 10400"/>
                <a:gd name="T21" fmla="*/ 7220 h 11220"/>
                <a:gd name="T22" fmla="*/ 1200 w 10400"/>
                <a:gd name="T23" fmla="*/ 6020 h 11220"/>
                <a:gd name="T24" fmla="*/ 3760 w 10400"/>
                <a:gd name="T25" fmla="*/ 6020 h 11220"/>
                <a:gd name="T26" fmla="*/ 3100 w 10400"/>
                <a:gd name="T27" fmla="*/ 4680 h 11220"/>
                <a:gd name="T28" fmla="*/ 2400 w 10400"/>
                <a:gd name="T29" fmla="*/ 2820 h 11220"/>
                <a:gd name="T30" fmla="*/ 3260 w 10400"/>
                <a:gd name="T31" fmla="*/ 800 h 11220"/>
                <a:gd name="T32" fmla="*/ 5320 w 10400"/>
                <a:gd name="T33" fmla="*/ 20 h 11220"/>
                <a:gd name="T34" fmla="*/ 8000 w 10400"/>
                <a:gd name="T35" fmla="*/ 2760 h 11220"/>
                <a:gd name="T36" fmla="*/ 7260 w 10400"/>
                <a:gd name="T37" fmla="*/ 4720 h 11220"/>
                <a:gd name="T38" fmla="*/ 6640 w 10400"/>
                <a:gd name="T39" fmla="*/ 6020 h 11220"/>
                <a:gd name="T40" fmla="*/ 9200 w 10400"/>
                <a:gd name="T41" fmla="*/ 6020 h 11220"/>
                <a:gd name="T42" fmla="*/ 10400 w 10400"/>
                <a:gd name="T43" fmla="*/ 7220 h 11220"/>
                <a:gd name="T44" fmla="*/ 10400 w 10400"/>
                <a:gd name="T45" fmla="*/ 9220 h 11220"/>
                <a:gd name="T46" fmla="*/ 10000 w 10400"/>
                <a:gd name="T47" fmla="*/ 9620 h 11220"/>
                <a:gd name="T48" fmla="*/ 800 w 10400"/>
                <a:gd name="T49" fmla="*/ 8820 h 11220"/>
                <a:gd name="T50" fmla="*/ 9600 w 10400"/>
                <a:gd name="T51" fmla="*/ 8820 h 11220"/>
                <a:gd name="T52" fmla="*/ 9600 w 10400"/>
                <a:gd name="T53" fmla="*/ 7220 h 11220"/>
                <a:gd name="T54" fmla="*/ 9200 w 10400"/>
                <a:gd name="T55" fmla="*/ 6820 h 11220"/>
                <a:gd name="T56" fmla="*/ 6200 w 10400"/>
                <a:gd name="T57" fmla="*/ 6820 h 11220"/>
                <a:gd name="T58" fmla="*/ 5800 w 10400"/>
                <a:gd name="T59" fmla="*/ 6420 h 11220"/>
                <a:gd name="T60" fmla="*/ 6660 w 10400"/>
                <a:gd name="T61" fmla="*/ 4180 h 11220"/>
                <a:gd name="T62" fmla="*/ 7200 w 10400"/>
                <a:gd name="T63" fmla="*/ 2780 h 11220"/>
                <a:gd name="T64" fmla="*/ 5280 w 10400"/>
                <a:gd name="T65" fmla="*/ 820 h 11220"/>
                <a:gd name="T66" fmla="*/ 3820 w 10400"/>
                <a:gd name="T67" fmla="*/ 1380 h 11220"/>
                <a:gd name="T68" fmla="*/ 3200 w 10400"/>
                <a:gd name="T69" fmla="*/ 2820 h 11220"/>
                <a:gd name="T70" fmla="*/ 3700 w 10400"/>
                <a:gd name="T71" fmla="*/ 4140 h 11220"/>
                <a:gd name="T72" fmla="*/ 4600 w 10400"/>
                <a:gd name="T73" fmla="*/ 6420 h 11220"/>
                <a:gd name="T74" fmla="*/ 4200 w 10400"/>
                <a:gd name="T75" fmla="*/ 6820 h 11220"/>
                <a:gd name="T76" fmla="*/ 1200 w 10400"/>
                <a:gd name="T77" fmla="*/ 6820 h 11220"/>
                <a:gd name="T78" fmla="*/ 800 w 10400"/>
                <a:gd name="T79" fmla="*/ 7220 h 11220"/>
                <a:gd name="T80" fmla="*/ 800 w 10400"/>
                <a:gd name="T81" fmla="*/ 8820 h 1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00" h="11220">
                  <a:moveTo>
                    <a:pt x="10000" y="11220"/>
                  </a:moveTo>
                  <a:lnTo>
                    <a:pt x="400" y="11220"/>
                  </a:lnTo>
                  <a:cubicBezTo>
                    <a:pt x="180" y="11220"/>
                    <a:pt x="0" y="11040"/>
                    <a:pt x="0" y="10820"/>
                  </a:cubicBezTo>
                  <a:cubicBezTo>
                    <a:pt x="0" y="10600"/>
                    <a:pt x="180" y="10420"/>
                    <a:pt x="400" y="10420"/>
                  </a:cubicBezTo>
                  <a:lnTo>
                    <a:pt x="10000" y="10420"/>
                  </a:lnTo>
                  <a:cubicBezTo>
                    <a:pt x="10220" y="10420"/>
                    <a:pt x="10400" y="10600"/>
                    <a:pt x="10400" y="10820"/>
                  </a:cubicBezTo>
                  <a:cubicBezTo>
                    <a:pt x="10400" y="11040"/>
                    <a:pt x="10220" y="11220"/>
                    <a:pt x="10000" y="11220"/>
                  </a:cubicBezTo>
                  <a:close/>
                  <a:moveTo>
                    <a:pt x="10000" y="9620"/>
                  </a:moveTo>
                  <a:lnTo>
                    <a:pt x="400" y="9620"/>
                  </a:lnTo>
                  <a:cubicBezTo>
                    <a:pt x="180" y="9620"/>
                    <a:pt x="0" y="9440"/>
                    <a:pt x="0" y="9220"/>
                  </a:cubicBezTo>
                  <a:lnTo>
                    <a:pt x="0" y="7220"/>
                  </a:lnTo>
                  <a:cubicBezTo>
                    <a:pt x="0" y="6560"/>
                    <a:pt x="540" y="6020"/>
                    <a:pt x="1200" y="6020"/>
                  </a:cubicBezTo>
                  <a:lnTo>
                    <a:pt x="3760" y="6020"/>
                  </a:lnTo>
                  <a:cubicBezTo>
                    <a:pt x="3680" y="5540"/>
                    <a:pt x="3440" y="5080"/>
                    <a:pt x="3100" y="4680"/>
                  </a:cubicBezTo>
                  <a:cubicBezTo>
                    <a:pt x="2640" y="4160"/>
                    <a:pt x="2400" y="3500"/>
                    <a:pt x="2400" y="2820"/>
                  </a:cubicBezTo>
                  <a:cubicBezTo>
                    <a:pt x="2400" y="2060"/>
                    <a:pt x="2700" y="1340"/>
                    <a:pt x="3260" y="800"/>
                  </a:cubicBezTo>
                  <a:cubicBezTo>
                    <a:pt x="3820" y="260"/>
                    <a:pt x="4540" y="0"/>
                    <a:pt x="5320" y="20"/>
                  </a:cubicBezTo>
                  <a:cubicBezTo>
                    <a:pt x="6760" y="80"/>
                    <a:pt x="7980" y="1320"/>
                    <a:pt x="8000" y="2760"/>
                  </a:cubicBezTo>
                  <a:cubicBezTo>
                    <a:pt x="8020" y="3480"/>
                    <a:pt x="7740" y="4180"/>
                    <a:pt x="7260" y="4720"/>
                  </a:cubicBezTo>
                  <a:cubicBezTo>
                    <a:pt x="6920" y="5080"/>
                    <a:pt x="6720" y="5520"/>
                    <a:pt x="6640" y="6020"/>
                  </a:cubicBezTo>
                  <a:lnTo>
                    <a:pt x="9200" y="6020"/>
                  </a:lnTo>
                  <a:cubicBezTo>
                    <a:pt x="9860" y="6020"/>
                    <a:pt x="10400" y="6560"/>
                    <a:pt x="10400" y="7220"/>
                  </a:cubicBezTo>
                  <a:lnTo>
                    <a:pt x="10400" y="9220"/>
                  </a:lnTo>
                  <a:cubicBezTo>
                    <a:pt x="10400" y="9440"/>
                    <a:pt x="10220" y="9620"/>
                    <a:pt x="10000" y="9620"/>
                  </a:cubicBezTo>
                  <a:close/>
                  <a:moveTo>
                    <a:pt x="800" y="8820"/>
                  </a:moveTo>
                  <a:lnTo>
                    <a:pt x="9600" y="8820"/>
                  </a:lnTo>
                  <a:lnTo>
                    <a:pt x="9600" y="7220"/>
                  </a:lnTo>
                  <a:cubicBezTo>
                    <a:pt x="9600" y="7000"/>
                    <a:pt x="9420" y="6820"/>
                    <a:pt x="9200" y="6820"/>
                  </a:cubicBezTo>
                  <a:lnTo>
                    <a:pt x="6200" y="6820"/>
                  </a:lnTo>
                  <a:cubicBezTo>
                    <a:pt x="5980" y="6820"/>
                    <a:pt x="5800" y="6640"/>
                    <a:pt x="5800" y="6420"/>
                  </a:cubicBezTo>
                  <a:cubicBezTo>
                    <a:pt x="5800" y="5580"/>
                    <a:pt x="6100" y="4780"/>
                    <a:pt x="6660" y="4180"/>
                  </a:cubicBezTo>
                  <a:cubicBezTo>
                    <a:pt x="7020" y="3800"/>
                    <a:pt x="7200" y="3300"/>
                    <a:pt x="7200" y="2780"/>
                  </a:cubicBezTo>
                  <a:cubicBezTo>
                    <a:pt x="7180" y="1740"/>
                    <a:pt x="6320" y="860"/>
                    <a:pt x="5280" y="820"/>
                  </a:cubicBezTo>
                  <a:cubicBezTo>
                    <a:pt x="4720" y="800"/>
                    <a:pt x="4200" y="1000"/>
                    <a:pt x="3820" y="1380"/>
                  </a:cubicBezTo>
                  <a:cubicBezTo>
                    <a:pt x="3420" y="1760"/>
                    <a:pt x="3200" y="2280"/>
                    <a:pt x="3200" y="2820"/>
                  </a:cubicBezTo>
                  <a:cubicBezTo>
                    <a:pt x="3200" y="3300"/>
                    <a:pt x="3380" y="3780"/>
                    <a:pt x="3700" y="4140"/>
                  </a:cubicBezTo>
                  <a:cubicBezTo>
                    <a:pt x="4280" y="4800"/>
                    <a:pt x="4600" y="5600"/>
                    <a:pt x="4600" y="6420"/>
                  </a:cubicBezTo>
                  <a:cubicBezTo>
                    <a:pt x="4600" y="6640"/>
                    <a:pt x="4420" y="6820"/>
                    <a:pt x="4200" y="6820"/>
                  </a:cubicBezTo>
                  <a:lnTo>
                    <a:pt x="1200" y="6820"/>
                  </a:lnTo>
                  <a:cubicBezTo>
                    <a:pt x="980" y="6820"/>
                    <a:pt x="800" y="7000"/>
                    <a:pt x="800" y="7220"/>
                  </a:cubicBezTo>
                  <a:lnTo>
                    <a:pt x="800" y="8820"/>
                  </a:lnTo>
                  <a:close/>
                </a:path>
              </a:pathLst>
            </a:custGeom>
            <a:solidFill>
              <a:srgbClr val="5D4CE3"/>
            </a:solidFill>
            <a:ln w="12700">
              <a:solidFill>
                <a:srgbClr val="5D4C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91ECB84-E0EC-0A39-8E89-DBCAAECAE936}"/>
              </a:ext>
            </a:extLst>
          </p:cNvPr>
          <p:cNvGrpSpPr/>
          <p:nvPr/>
        </p:nvGrpSpPr>
        <p:grpSpPr>
          <a:xfrm>
            <a:off x="13830708" y="3511233"/>
            <a:ext cx="6621263" cy="5931193"/>
            <a:chOff x="19291323" y="3653858"/>
            <a:chExt cx="6621263" cy="5931193"/>
          </a:xfrm>
        </p:grpSpPr>
        <p:sp>
          <p:nvSpPr>
            <p:cNvPr id="8" name="iconfont-11255-5323801">
              <a:extLst>
                <a:ext uri="{FF2B5EF4-FFF2-40B4-BE49-F238E27FC236}">
                  <a16:creationId xmlns:a16="http://schemas.microsoft.com/office/drawing/2014/main" id="{B509637B-312D-C45D-7FAE-AB6E679A4549}"/>
                </a:ext>
              </a:extLst>
            </p:cNvPr>
            <p:cNvSpPr/>
            <p:nvPr/>
          </p:nvSpPr>
          <p:spPr>
            <a:xfrm>
              <a:off x="20761965" y="3653858"/>
              <a:ext cx="3648982" cy="3918942"/>
            </a:xfrm>
            <a:custGeom>
              <a:avLst/>
              <a:gdLst>
                <a:gd name="T0" fmla="*/ 5080 w 10160"/>
                <a:gd name="T1" fmla="*/ 4877 h 11188"/>
                <a:gd name="T2" fmla="*/ 7518 w 10160"/>
                <a:gd name="T3" fmla="*/ 2439 h 11188"/>
                <a:gd name="T4" fmla="*/ 5080 w 10160"/>
                <a:gd name="T5" fmla="*/ 0 h 11188"/>
                <a:gd name="T6" fmla="*/ 2641 w 10160"/>
                <a:gd name="T7" fmla="*/ 2438 h 11188"/>
                <a:gd name="T8" fmla="*/ 2641 w 10160"/>
                <a:gd name="T9" fmla="*/ 2439 h 11188"/>
                <a:gd name="T10" fmla="*/ 5080 w 10160"/>
                <a:gd name="T11" fmla="*/ 4877 h 11188"/>
                <a:gd name="T12" fmla="*/ 968 w 10160"/>
                <a:gd name="T13" fmla="*/ 6518 h 11188"/>
                <a:gd name="T14" fmla="*/ 0 w 10160"/>
                <a:gd name="T15" fmla="*/ 11188 h 11188"/>
                <a:gd name="T16" fmla="*/ 4141 w 10160"/>
                <a:gd name="T17" fmla="*/ 11188 h 11188"/>
                <a:gd name="T18" fmla="*/ 2896 w 10160"/>
                <a:gd name="T19" fmla="*/ 5485 h 11188"/>
                <a:gd name="T20" fmla="*/ 968 w 10160"/>
                <a:gd name="T21" fmla="*/ 6518 h 11188"/>
                <a:gd name="T22" fmla="*/ 5080 w 10160"/>
                <a:gd name="T23" fmla="*/ 5485 h 11188"/>
                <a:gd name="T24" fmla="*/ 3905 w 10160"/>
                <a:gd name="T25" fmla="*/ 7127 h 11188"/>
                <a:gd name="T26" fmla="*/ 4830 w 10160"/>
                <a:gd name="T27" fmla="*/ 11188 h 11188"/>
                <a:gd name="T28" fmla="*/ 5330 w 10160"/>
                <a:gd name="T29" fmla="*/ 11188 h 11188"/>
                <a:gd name="T30" fmla="*/ 6255 w 10160"/>
                <a:gd name="T31" fmla="*/ 7127 h 11188"/>
                <a:gd name="T32" fmla="*/ 5080 w 10160"/>
                <a:gd name="T33" fmla="*/ 5485 h 11188"/>
                <a:gd name="T34" fmla="*/ 9193 w 10160"/>
                <a:gd name="T35" fmla="*/ 6518 h 11188"/>
                <a:gd name="T36" fmla="*/ 7264 w 10160"/>
                <a:gd name="T37" fmla="*/ 5485 h 11188"/>
                <a:gd name="T38" fmla="*/ 6019 w 10160"/>
                <a:gd name="T39" fmla="*/ 11188 h 11188"/>
                <a:gd name="T40" fmla="*/ 10160 w 10160"/>
                <a:gd name="T41" fmla="*/ 11188 h 11188"/>
                <a:gd name="T42" fmla="*/ 9193 w 10160"/>
                <a:gd name="T43" fmla="*/ 6518 h 11188"/>
                <a:gd name="T44" fmla="*/ 8794 w 10160"/>
                <a:gd name="T45" fmla="*/ 8626 h 11188"/>
                <a:gd name="T46" fmla="*/ 7341 w 10160"/>
                <a:gd name="T47" fmla="*/ 8626 h 11188"/>
                <a:gd name="T48" fmla="*/ 7341 w 10160"/>
                <a:gd name="T49" fmla="*/ 8303 h 11188"/>
                <a:gd name="T50" fmla="*/ 8794 w 10160"/>
                <a:gd name="T51" fmla="*/ 8303 h 11188"/>
                <a:gd name="T52" fmla="*/ 8794 w 10160"/>
                <a:gd name="T53" fmla="*/ 8626 h 1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60" h="11188">
                  <a:moveTo>
                    <a:pt x="5080" y="4877"/>
                  </a:moveTo>
                  <a:cubicBezTo>
                    <a:pt x="6426" y="4877"/>
                    <a:pt x="7518" y="3785"/>
                    <a:pt x="7518" y="2439"/>
                  </a:cubicBezTo>
                  <a:cubicBezTo>
                    <a:pt x="7518" y="1093"/>
                    <a:pt x="6426" y="2"/>
                    <a:pt x="5080" y="0"/>
                  </a:cubicBezTo>
                  <a:cubicBezTo>
                    <a:pt x="3734" y="0"/>
                    <a:pt x="2643" y="1092"/>
                    <a:pt x="2641" y="2438"/>
                  </a:cubicBezTo>
                  <a:lnTo>
                    <a:pt x="2641" y="2439"/>
                  </a:lnTo>
                  <a:cubicBezTo>
                    <a:pt x="2643" y="3785"/>
                    <a:pt x="3734" y="4877"/>
                    <a:pt x="5080" y="4877"/>
                  </a:cubicBezTo>
                  <a:close/>
                  <a:moveTo>
                    <a:pt x="968" y="6518"/>
                  </a:moveTo>
                  <a:cubicBezTo>
                    <a:pt x="486" y="7735"/>
                    <a:pt x="0" y="11188"/>
                    <a:pt x="0" y="11188"/>
                  </a:cubicBezTo>
                  <a:lnTo>
                    <a:pt x="4141" y="11188"/>
                  </a:lnTo>
                  <a:lnTo>
                    <a:pt x="2896" y="5485"/>
                  </a:lnTo>
                  <a:cubicBezTo>
                    <a:pt x="2146" y="5485"/>
                    <a:pt x="1449" y="5300"/>
                    <a:pt x="968" y="6518"/>
                  </a:cubicBezTo>
                  <a:close/>
                  <a:moveTo>
                    <a:pt x="5080" y="5485"/>
                  </a:moveTo>
                  <a:lnTo>
                    <a:pt x="3905" y="7127"/>
                  </a:lnTo>
                  <a:lnTo>
                    <a:pt x="4830" y="11188"/>
                  </a:lnTo>
                  <a:lnTo>
                    <a:pt x="5330" y="11188"/>
                  </a:lnTo>
                  <a:lnTo>
                    <a:pt x="6255" y="7127"/>
                  </a:lnTo>
                  <a:lnTo>
                    <a:pt x="5080" y="5485"/>
                  </a:lnTo>
                  <a:close/>
                  <a:moveTo>
                    <a:pt x="9193" y="6518"/>
                  </a:moveTo>
                  <a:cubicBezTo>
                    <a:pt x="8711" y="5300"/>
                    <a:pt x="8014" y="5485"/>
                    <a:pt x="7264" y="5485"/>
                  </a:cubicBezTo>
                  <a:lnTo>
                    <a:pt x="6019" y="11188"/>
                  </a:lnTo>
                  <a:lnTo>
                    <a:pt x="10160" y="11188"/>
                  </a:lnTo>
                  <a:cubicBezTo>
                    <a:pt x="10160" y="11188"/>
                    <a:pt x="9674" y="7735"/>
                    <a:pt x="9193" y="6518"/>
                  </a:cubicBezTo>
                  <a:close/>
                  <a:moveTo>
                    <a:pt x="8794" y="8626"/>
                  </a:moveTo>
                  <a:lnTo>
                    <a:pt x="7341" y="8626"/>
                  </a:lnTo>
                  <a:lnTo>
                    <a:pt x="7341" y="8303"/>
                  </a:lnTo>
                  <a:lnTo>
                    <a:pt x="8794" y="8303"/>
                  </a:lnTo>
                  <a:lnTo>
                    <a:pt x="8794" y="8626"/>
                  </a:lnTo>
                  <a:close/>
                </a:path>
              </a:pathLst>
            </a:custGeom>
            <a:solidFill>
              <a:srgbClr val="5D4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íṩ1ïďê">
              <a:extLst>
                <a:ext uri="{FF2B5EF4-FFF2-40B4-BE49-F238E27FC236}">
                  <a16:creationId xmlns:a16="http://schemas.microsoft.com/office/drawing/2014/main" id="{5F87E3AA-DE69-A278-87BE-9C7A3973AE47}"/>
                </a:ext>
              </a:extLst>
            </p:cNvPr>
            <p:cNvSpPr txBox="1"/>
            <p:nvPr/>
          </p:nvSpPr>
          <p:spPr>
            <a:xfrm>
              <a:off x="20799034" y="8103904"/>
              <a:ext cx="3570208" cy="76944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 anchorCtr="0">
              <a:spAutoFit/>
            </a:bodyPr>
            <a:lstStyle/>
            <a:p>
              <a:r>
                <a:rPr kumimoji="1" lang="zh-CN" altLang="en-US" sz="4400" b="1" dirty="0">
                  <a:solidFill>
                    <a:srgbClr val="002060"/>
                  </a:solidFill>
                  <a:cs typeface="+mn-ea"/>
                  <a:sym typeface="+mn-lt"/>
                </a:rPr>
                <a:t>工程管理人员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2AF3B73-DFE1-41D3-C2AA-2EF44B05329D}"/>
                </a:ext>
              </a:extLst>
            </p:cNvPr>
            <p:cNvSpPr txBox="1"/>
            <p:nvPr/>
          </p:nvSpPr>
          <p:spPr>
            <a:xfrm>
              <a:off x="19291323" y="9061831"/>
              <a:ext cx="6621263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rgbClr val="002060"/>
                  </a:solidFill>
                  <a:cs typeface="+mn-ea"/>
                  <a:sym typeface="+mn-lt"/>
                </a:rPr>
                <a:t>研发 </a:t>
              </a:r>
              <a:r>
                <a:rPr lang="en-US" altLang="zh-CN" sz="2800" dirty="0">
                  <a:solidFill>
                    <a:srgbClr val="002060"/>
                  </a:solidFill>
                  <a:cs typeface="+mn-ea"/>
                  <a:sym typeface="+mn-lt"/>
                </a:rPr>
                <a:t>Leader</a:t>
              </a:r>
              <a:r>
                <a:rPr lang="zh-CN" altLang="en-US" sz="2800" dirty="0">
                  <a:solidFill>
                    <a:srgbClr val="002060"/>
                  </a:solidFill>
                  <a:cs typeface="+mn-ea"/>
                  <a:sym typeface="+mn-lt"/>
                </a:rPr>
                <a:t>、项目经理、</a:t>
              </a:r>
              <a:r>
                <a:rPr lang="en-US" altLang="zh-CN" sz="2800" dirty="0" err="1">
                  <a:solidFill>
                    <a:srgbClr val="002060"/>
                  </a:solidFill>
                  <a:cs typeface="+mn-ea"/>
                  <a:sym typeface="+mn-lt"/>
                </a:rPr>
                <a:t>DevOps</a:t>
              </a:r>
              <a:r>
                <a:rPr lang="zh-CN" altLang="en-US" sz="2800" dirty="0">
                  <a:solidFill>
                    <a:srgbClr val="002060"/>
                  </a:solidFill>
                  <a:cs typeface="+mn-ea"/>
                  <a:sym typeface="+mn-lt"/>
                </a:rPr>
                <a:t>工程师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28583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行业背景">
            <a:extLst>
              <a:ext uri="{FF2B5EF4-FFF2-40B4-BE49-F238E27FC236}">
                <a16:creationId xmlns:a16="http://schemas.microsoft.com/office/drawing/2014/main" id="{D5C82574-DF0C-72B3-EE7A-F94E625EB133}"/>
              </a:ext>
            </a:extLst>
          </p:cNvPr>
          <p:cNvSpPr txBox="1"/>
          <p:nvPr/>
        </p:nvSpPr>
        <p:spPr>
          <a:xfrm>
            <a:off x="1064614" y="525218"/>
            <a:ext cx="9830411" cy="1292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>
            <a:noAutofit/>
          </a:bodyPr>
          <a:lstStyle>
            <a:lvl1pPr algn="l" defTabSz="2048255">
              <a:defRPr sz="72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osefin Sans"/>
                <a:sym typeface="Open Sans"/>
              </a:defRPr>
            </a:lvl1pPr>
            <a:lvl2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2pPr>
            <a:lvl3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3pPr>
            <a:lvl4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4pPr>
            <a:lvl5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5pPr>
            <a:lvl6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6pPr>
            <a:lvl7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7pPr>
            <a:lvl8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8pPr>
            <a:lvl9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9pPr>
          </a:lstStyle>
          <a:p>
            <a:r>
              <a:rPr lang="zh-CN" altLang="en-US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效果</a:t>
            </a:r>
          </a:p>
        </p:txBody>
      </p:sp>
      <p:sp>
        <p:nvSpPr>
          <p:cNvPr id="3" name="ïṥlïḓe">
            <a:extLst>
              <a:ext uri="{FF2B5EF4-FFF2-40B4-BE49-F238E27FC236}">
                <a16:creationId xmlns:a16="http://schemas.microsoft.com/office/drawing/2014/main" id="{CA947E9E-B21F-426D-30FF-041B48D14794}"/>
              </a:ext>
            </a:extLst>
          </p:cNvPr>
          <p:cNvSpPr/>
          <p:nvPr/>
        </p:nvSpPr>
        <p:spPr>
          <a:xfrm>
            <a:off x="2669642" y="4868560"/>
            <a:ext cx="793142" cy="1989440"/>
          </a:xfrm>
          <a:prstGeom prst="rect">
            <a:avLst/>
          </a:prstGeom>
          <a:solidFill>
            <a:srgbClr val="A048EB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5" name="ïṥ1íḓe">
            <a:extLst>
              <a:ext uri="{FF2B5EF4-FFF2-40B4-BE49-F238E27FC236}">
                <a16:creationId xmlns:a16="http://schemas.microsoft.com/office/drawing/2014/main" id="{5693806D-50E0-C87D-C8D8-A37C4D559EA8}"/>
              </a:ext>
            </a:extLst>
          </p:cNvPr>
          <p:cNvSpPr/>
          <p:nvPr/>
        </p:nvSpPr>
        <p:spPr>
          <a:xfrm>
            <a:off x="2669642" y="7602309"/>
            <a:ext cx="14845768" cy="1986506"/>
          </a:xfrm>
          <a:prstGeom prst="rect">
            <a:avLst/>
          </a:prstGeom>
          <a:solidFill>
            <a:srgbClr val="5D4CE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r">
              <a:lnSpc>
                <a:spcPct val="120000"/>
              </a:lnSpc>
            </a:pP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40" name="开发工程师…">
            <a:extLst>
              <a:ext uri="{FF2B5EF4-FFF2-40B4-BE49-F238E27FC236}">
                <a16:creationId xmlns:a16="http://schemas.microsoft.com/office/drawing/2014/main" id="{2A0E757D-4D56-76A9-3ADB-1EFA6E97FB07}"/>
              </a:ext>
            </a:extLst>
          </p:cNvPr>
          <p:cNvSpPr txBox="1"/>
          <p:nvPr/>
        </p:nvSpPr>
        <p:spPr>
          <a:xfrm>
            <a:off x="3871195" y="7952110"/>
            <a:ext cx="7058021" cy="115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lnSpc>
                <a:spcPct val="120000"/>
              </a:lnSpc>
              <a:defRPr sz="2400" b="1">
                <a:solidFill>
                  <a:srgbClr val="7D828B"/>
                </a:solidFill>
                <a:latin typeface="PingFang-SC-Bold"/>
                <a:ea typeface="PingFang-SC-Bold"/>
                <a:cs typeface="PingFang-SC-Bold"/>
                <a:sym typeface="PingFang-SC-Bold"/>
              </a:defRPr>
            </a:pPr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线上业务安全性提升 </a:t>
            </a:r>
            <a:r>
              <a:rPr lang="en-US" altLang="zh-CN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99%</a:t>
            </a:r>
            <a:endParaRPr lang="en-US" altLang="zh-CN" sz="4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1" name="开发工程师…">
            <a:extLst>
              <a:ext uri="{FF2B5EF4-FFF2-40B4-BE49-F238E27FC236}">
                <a16:creationId xmlns:a16="http://schemas.microsoft.com/office/drawing/2014/main" id="{8CF91F17-D74D-4701-E8B6-B1376F77D66F}"/>
              </a:ext>
            </a:extLst>
          </p:cNvPr>
          <p:cNvSpPr txBox="1"/>
          <p:nvPr/>
        </p:nvSpPr>
        <p:spPr>
          <a:xfrm>
            <a:off x="3644290" y="5179180"/>
            <a:ext cx="7104509" cy="1116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825500">
              <a:lnSpc>
                <a:spcPct val="120000"/>
              </a:lnSpc>
              <a:defRPr sz="4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ingFang-SC-Bold"/>
              </a:defRPr>
            </a:lvl1pPr>
          </a:lstStyle>
          <a:p>
            <a:r>
              <a:rPr lang="zh-CN" altLang="en-US" sz="4400" dirty="0">
                <a:solidFill>
                  <a:srgbClr val="A048EB"/>
                </a:solidFill>
                <a:latin typeface="+mn-lt"/>
                <a:ea typeface="+mn-ea"/>
                <a:cs typeface="+mn-ea"/>
                <a:sym typeface="+mn-lt"/>
              </a:rPr>
              <a:t>研发团队工作量仅增加 </a:t>
            </a:r>
            <a:r>
              <a:rPr lang="en-US" altLang="zh-CN" sz="6000" i="1" dirty="0">
                <a:solidFill>
                  <a:srgbClr val="A048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5%</a:t>
            </a:r>
            <a:endParaRPr lang="en-US" altLang="zh-CN" sz="4400" i="1" dirty="0">
              <a:solidFill>
                <a:srgbClr val="A048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E71118E-4E96-9E79-BEFD-8237E2BA91E1}"/>
              </a:ext>
            </a:extLst>
          </p:cNvPr>
          <p:cNvGrpSpPr/>
          <p:nvPr/>
        </p:nvGrpSpPr>
        <p:grpSpPr>
          <a:xfrm>
            <a:off x="17741497" y="7129947"/>
            <a:ext cx="3175630" cy="2561346"/>
            <a:chOff x="17607114" y="5439653"/>
            <a:chExt cx="3175630" cy="2836693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B9C3E4B6-3470-F3F8-C768-D8AFF2F8C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7" t="19764" b="29715"/>
            <a:stretch/>
          </p:blipFill>
          <p:spPr>
            <a:xfrm>
              <a:off x="17607114" y="5439653"/>
              <a:ext cx="3175630" cy="2836693"/>
            </a:xfrm>
            <a:prstGeom prst="rect">
              <a:avLst/>
            </a:prstGeom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8C492C4C-4ED3-657C-D26C-7AE94D551251}"/>
                </a:ext>
              </a:extLst>
            </p:cNvPr>
            <p:cNvSpPr/>
            <p:nvPr/>
          </p:nvSpPr>
          <p:spPr>
            <a:xfrm>
              <a:off x="17607114" y="5514087"/>
              <a:ext cx="185586" cy="65900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5D12406D-CB64-4496-1BE3-3E71F998BC7B}"/>
              </a:ext>
            </a:extLst>
          </p:cNvPr>
          <p:cNvGrpSpPr/>
          <p:nvPr/>
        </p:nvGrpSpPr>
        <p:grpSpPr>
          <a:xfrm>
            <a:off x="2641413" y="10030084"/>
            <a:ext cx="17454152" cy="1260663"/>
            <a:chOff x="3339799" y="10306715"/>
            <a:chExt cx="17454152" cy="1260663"/>
          </a:xfrm>
        </p:grpSpPr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B27299EA-6213-1449-4BDE-67A983C4C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27791" y="10516803"/>
              <a:ext cx="2023900" cy="900000"/>
            </a:xfrm>
            <a:prstGeom prst="rect">
              <a:avLst/>
            </a:prstGeom>
          </p:spPr>
        </p:pic>
        <p:pic>
          <p:nvPicPr>
            <p:cNvPr id="74" name="图片 73">
              <a:extLst>
                <a:ext uri="{FF2B5EF4-FFF2-40B4-BE49-F238E27FC236}">
                  <a16:creationId xmlns:a16="http://schemas.microsoft.com/office/drawing/2014/main" id="{11EFE5A0-48EB-BE2B-39DD-FA18FA8A8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9799" y="10487047"/>
              <a:ext cx="2272200" cy="900000"/>
            </a:xfrm>
            <a:prstGeom prst="rect">
              <a:avLst/>
            </a:prstGeom>
          </p:spPr>
        </p:pic>
        <p:pic>
          <p:nvPicPr>
            <p:cNvPr id="75" name="图片 74">
              <a:extLst>
                <a:ext uri="{FF2B5EF4-FFF2-40B4-BE49-F238E27FC236}">
                  <a16:creationId xmlns:a16="http://schemas.microsoft.com/office/drawing/2014/main" id="{BFB9AFD1-4765-1C81-E0A5-E620DEABC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9528" y="10516803"/>
              <a:ext cx="2792850" cy="900000"/>
            </a:xfrm>
            <a:prstGeom prst="rect">
              <a:avLst/>
            </a:prstGeom>
          </p:spPr>
        </p:pic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5594A76B-3FC5-50D0-7824-0E0558873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7412" y="10531427"/>
              <a:ext cx="1415734" cy="801082"/>
            </a:xfrm>
            <a:prstGeom prst="rect">
              <a:avLst/>
            </a:prstGeom>
          </p:spPr>
        </p:pic>
        <p:pic>
          <p:nvPicPr>
            <p:cNvPr id="77" name="Picture 4">
              <a:extLst>
                <a:ext uri="{FF2B5EF4-FFF2-40B4-BE49-F238E27FC236}">
                  <a16:creationId xmlns:a16="http://schemas.microsoft.com/office/drawing/2014/main" id="{FC325165-C4FC-9538-A1EE-B4D15A912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3067" y="10306715"/>
              <a:ext cx="1680884" cy="1260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74647C31-ADE0-429F-B48B-C0038ECB0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47104" y="10516803"/>
              <a:ext cx="2270550" cy="900000"/>
            </a:xfrm>
            <a:prstGeom prst="rect">
              <a:avLst/>
            </a:prstGeom>
          </p:spPr>
        </p:pic>
        <p:pic>
          <p:nvPicPr>
            <p:cNvPr id="79" name="Picture 6">
              <a:extLst>
                <a:ext uri="{FF2B5EF4-FFF2-40B4-BE49-F238E27FC236}">
                  <a16:creationId xmlns:a16="http://schemas.microsoft.com/office/drawing/2014/main" id="{D86D50D3-3881-5C8F-E4AF-3EC5C69EA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8915" y="10487047"/>
              <a:ext cx="20952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C28A1790-366F-5B73-3CFA-3B85B824C302}"/>
              </a:ext>
            </a:extLst>
          </p:cNvPr>
          <p:cNvSpPr txBox="1"/>
          <p:nvPr/>
        </p:nvSpPr>
        <p:spPr>
          <a:xfrm>
            <a:off x="953249" y="2865527"/>
            <a:ext cx="13418965" cy="992131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12750">
              <a:lnSpc>
                <a:spcPct val="200000"/>
              </a:lnSpc>
              <a:defRPr sz="36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ingFang SC Regular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来自 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180+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正在使用墨菲安全工具的企业最佳实践</a:t>
            </a:r>
          </a:p>
        </p:txBody>
      </p:sp>
      <p:grpSp>
        <p:nvGrpSpPr>
          <p:cNvPr id="52" name="îślídé">
            <a:extLst>
              <a:ext uri="{FF2B5EF4-FFF2-40B4-BE49-F238E27FC236}">
                <a16:creationId xmlns:a16="http://schemas.microsoft.com/office/drawing/2014/main" id="{B882D490-33C4-FBEF-6E70-A0B2B2580ABE}"/>
              </a:ext>
            </a:extLst>
          </p:cNvPr>
          <p:cNvGrpSpPr/>
          <p:nvPr/>
        </p:nvGrpSpPr>
        <p:grpSpPr>
          <a:xfrm>
            <a:off x="11419457" y="5142766"/>
            <a:ext cx="559677" cy="1676864"/>
            <a:chOff x="1375864" y="4346584"/>
            <a:chExt cx="233360" cy="592181"/>
          </a:xfrm>
          <a:solidFill>
            <a:srgbClr val="A048EB">
              <a:alpha val="49645"/>
            </a:srgbClr>
          </a:solidFill>
        </p:grpSpPr>
        <p:sp>
          <p:nvSpPr>
            <p:cNvPr id="70" name="íṣ1ide">
              <a:extLst>
                <a:ext uri="{FF2B5EF4-FFF2-40B4-BE49-F238E27FC236}">
                  <a16:creationId xmlns:a16="http://schemas.microsoft.com/office/drawing/2014/main" id="{8C4BF6F1-AF3D-B3BC-ED1B-B11483DEA397}"/>
                </a:ext>
              </a:extLst>
            </p:cNvPr>
            <p:cNvSpPr/>
            <p:nvPr/>
          </p:nvSpPr>
          <p:spPr bwMode="auto">
            <a:xfrm>
              <a:off x="1375864" y="4448270"/>
              <a:ext cx="233360" cy="490495"/>
            </a:xfrm>
            <a:custGeom>
              <a:avLst/>
              <a:gdLst/>
              <a:ahLst/>
              <a:cxnLst>
                <a:cxn ang="0">
                  <a:pos x="0" y="1205"/>
                </a:cxn>
                <a:cxn ang="0">
                  <a:pos x="9" y="1246"/>
                </a:cxn>
                <a:cxn ang="0">
                  <a:pos x="31" y="1279"/>
                </a:cxn>
                <a:cxn ang="0">
                  <a:pos x="64" y="1301"/>
                </a:cxn>
                <a:cxn ang="0">
                  <a:pos x="104" y="1310"/>
                </a:cxn>
                <a:cxn ang="0">
                  <a:pos x="125" y="1307"/>
                </a:cxn>
                <a:cxn ang="0">
                  <a:pos x="163" y="1292"/>
                </a:cxn>
                <a:cxn ang="0">
                  <a:pos x="191" y="1264"/>
                </a:cxn>
                <a:cxn ang="0">
                  <a:pos x="206" y="1226"/>
                </a:cxn>
                <a:cxn ang="0">
                  <a:pos x="302" y="421"/>
                </a:cxn>
                <a:cxn ang="0">
                  <a:pos x="302" y="2542"/>
                </a:cxn>
                <a:cxn ang="0">
                  <a:pos x="312" y="2597"/>
                </a:cxn>
                <a:cxn ang="0">
                  <a:pos x="343" y="2642"/>
                </a:cxn>
                <a:cxn ang="0">
                  <a:pos x="388" y="2671"/>
                </a:cxn>
                <a:cxn ang="0">
                  <a:pos x="443" y="2683"/>
                </a:cxn>
                <a:cxn ang="0">
                  <a:pos x="471" y="2679"/>
                </a:cxn>
                <a:cxn ang="0">
                  <a:pos x="521" y="2658"/>
                </a:cxn>
                <a:cxn ang="0">
                  <a:pos x="560" y="2621"/>
                </a:cxn>
                <a:cxn ang="0">
                  <a:pos x="581" y="2570"/>
                </a:cxn>
                <a:cxn ang="0">
                  <a:pos x="669" y="1294"/>
                </a:cxn>
                <a:cxn ang="0">
                  <a:pos x="671" y="2570"/>
                </a:cxn>
                <a:cxn ang="0">
                  <a:pos x="694" y="2621"/>
                </a:cxn>
                <a:cxn ang="0">
                  <a:pos x="731" y="2658"/>
                </a:cxn>
                <a:cxn ang="0">
                  <a:pos x="782" y="2679"/>
                </a:cxn>
                <a:cxn ang="0">
                  <a:pos x="810" y="2683"/>
                </a:cxn>
                <a:cxn ang="0">
                  <a:pos x="865" y="2671"/>
                </a:cxn>
                <a:cxn ang="0">
                  <a:pos x="909" y="2642"/>
                </a:cxn>
                <a:cxn ang="0">
                  <a:pos x="940" y="2597"/>
                </a:cxn>
                <a:cxn ang="0">
                  <a:pos x="950" y="2542"/>
                </a:cxn>
                <a:cxn ang="0">
                  <a:pos x="1069" y="421"/>
                </a:cxn>
                <a:cxn ang="0">
                  <a:pos x="1072" y="1226"/>
                </a:cxn>
                <a:cxn ang="0">
                  <a:pos x="1087" y="1264"/>
                </a:cxn>
                <a:cxn ang="0">
                  <a:pos x="1115" y="1292"/>
                </a:cxn>
                <a:cxn ang="0">
                  <a:pos x="1153" y="1307"/>
                </a:cxn>
                <a:cxn ang="0">
                  <a:pos x="1174" y="1310"/>
                </a:cxn>
                <a:cxn ang="0">
                  <a:pos x="1214" y="1301"/>
                </a:cxn>
                <a:cxn ang="0">
                  <a:pos x="1247" y="1279"/>
                </a:cxn>
                <a:cxn ang="0">
                  <a:pos x="1270" y="1246"/>
                </a:cxn>
                <a:cxn ang="0">
                  <a:pos x="1278" y="1205"/>
                </a:cxn>
                <a:cxn ang="0">
                  <a:pos x="1278" y="267"/>
                </a:cxn>
                <a:cxn ang="0">
                  <a:pos x="1257" y="164"/>
                </a:cxn>
                <a:cxn ang="0">
                  <a:pos x="1199" y="78"/>
                </a:cxn>
                <a:cxn ang="0">
                  <a:pos x="1114" y="20"/>
                </a:cxn>
                <a:cxn ang="0">
                  <a:pos x="1011" y="0"/>
                </a:cxn>
                <a:cxn ang="0">
                  <a:pos x="213" y="5"/>
                </a:cxn>
                <a:cxn ang="0">
                  <a:pos x="118" y="45"/>
                </a:cxn>
                <a:cxn ang="0">
                  <a:pos x="46" y="118"/>
                </a:cxn>
                <a:cxn ang="0">
                  <a:pos x="6" y="213"/>
                </a:cxn>
              </a:cxnLst>
              <a:rect l="0" t="0" r="r" b="b"/>
              <a:pathLst>
                <a:path w="1278" h="2683">
                  <a:moveTo>
                    <a:pt x="0" y="276"/>
                  </a:moveTo>
                  <a:lnTo>
                    <a:pt x="0" y="276"/>
                  </a:lnTo>
                  <a:lnTo>
                    <a:pt x="0" y="1205"/>
                  </a:lnTo>
                  <a:lnTo>
                    <a:pt x="0" y="1205"/>
                  </a:lnTo>
                  <a:lnTo>
                    <a:pt x="1" y="1216"/>
                  </a:lnTo>
                  <a:lnTo>
                    <a:pt x="3" y="1226"/>
                  </a:lnTo>
                  <a:lnTo>
                    <a:pt x="5" y="1237"/>
                  </a:lnTo>
                  <a:lnTo>
                    <a:pt x="9" y="1246"/>
                  </a:lnTo>
                  <a:lnTo>
                    <a:pt x="13" y="1254"/>
                  </a:lnTo>
                  <a:lnTo>
                    <a:pt x="18" y="1264"/>
                  </a:lnTo>
                  <a:lnTo>
                    <a:pt x="24" y="1272"/>
                  </a:lnTo>
                  <a:lnTo>
                    <a:pt x="31" y="1279"/>
                  </a:lnTo>
                  <a:lnTo>
                    <a:pt x="38" y="1286"/>
                  </a:lnTo>
                  <a:lnTo>
                    <a:pt x="46" y="1292"/>
                  </a:lnTo>
                  <a:lnTo>
                    <a:pt x="54" y="1297"/>
                  </a:lnTo>
                  <a:lnTo>
                    <a:pt x="64" y="1301"/>
                  </a:lnTo>
                  <a:lnTo>
                    <a:pt x="73" y="1305"/>
                  </a:lnTo>
                  <a:lnTo>
                    <a:pt x="84" y="1307"/>
                  </a:lnTo>
                  <a:lnTo>
                    <a:pt x="93" y="1309"/>
                  </a:lnTo>
                  <a:lnTo>
                    <a:pt x="104" y="1310"/>
                  </a:lnTo>
                  <a:lnTo>
                    <a:pt x="104" y="1310"/>
                  </a:lnTo>
                  <a:lnTo>
                    <a:pt x="104" y="1310"/>
                  </a:lnTo>
                  <a:lnTo>
                    <a:pt x="115" y="1309"/>
                  </a:lnTo>
                  <a:lnTo>
                    <a:pt x="125" y="1307"/>
                  </a:lnTo>
                  <a:lnTo>
                    <a:pt x="136" y="1305"/>
                  </a:lnTo>
                  <a:lnTo>
                    <a:pt x="145" y="1301"/>
                  </a:lnTo>
                  <a:lnTo>
                    <a:pt x="155" y="1297"/>
                  </a:lnTo>
                  <a:lnTo>
                    <a:pt x="163" y="1292"/>
                  </a:lnTo>
                  <a:lnTo>
                    <a:pt x="171" y="1286"/>
                  </a:lnTo>
                  <a:lnTo>
                    <a:pt x="178" y="1279"/>
                  </a:lnTo>
                  <a:lnTo>
                    <a:pt x="185" y="1272"/>
                  </a:lnTo>
                  <a:lnTo>
                    <a:pt x="191" y="1264"/>
                  </a:lnTo>
                  <a:lnTo>
                    <a:pt x="196" y="1254"/>
                  </a:lnTo>
                  <a:lnTo>
                    <a:pt x="200" y="1246"/>
                  </a:lnTo>
                  <a:lnTo>
                    <a:pt x="204" y="1237"/>
                  </a:lnTo>
                  <a:lnTo>
                    <a:pt x="206" y="1226"/>
                  </a:lnTo>
                  <a:lnTo>
                    <a:pt x="208" y="1216"/>
                  </a:lnTo>
                  <a:lnTo>
                    <a:pt x="209" y="1205"/>
                  </a:lnTo>
                  <a:lnTo>
                    <a:pt x="209" y="421"/>
                  </a:lnTo>
                  <a:lnTo>
                    <a:pt x="302" y="421"/>
                  </a:lnTo>
                  <a:lnTo>
                    <a:pt x="302" y="1284"/>
                  </a:lnTo>
                  <a:lnTo>
                    <a:pt x="302" y="1284"/>
                  </a:lnTo>
                  <a:lnTo>
                    <a:pt x="302" y="2542"/>
                  </a:lnTo>
                  <a:lnTo>
                    <a:pt x="302" y="2542"/>
                  </a:lnTo>
                  <a:lnTo>
                    <a:pt x="302" y="2557"/>
                  </a:lnTo>
                  <a:lnTo>
                    <a:pt x="304" y="2570"/>
                  </a:lnTo>
                  <a:lnTo>
                    <a:pt x="308" y="2584"/>
                  </a:lnTo>
                  <a:lnTo>
                    <a:pt x="312" y="2597"/>
                  </a:lnTo>
                  <a:lnTo>
                    <a:pt x="318" y="2609"/>
                  </a:lnTo>
                  <a:lnTo>
                    <a:pt x="325" y="2621"/>
                  </a:lnTo>
                  <a:lnTo>
                    <a:pt x="334" y="2631"/>
                  </a:lnTo>
                  <a:lnTo>
                    <a:pt x="343" y="2642"/>
                  </a:lnTo>
                  <a:lnTo>
                    <a:pt x="352" y="2651"/>
                  </a:lnTo>
                  <a:lnTo>
                    <a:pt x="364" y="2658"/>
                  </a:lnTo>
                  <a:lnTo>
                    <a:pt x="376" y="2665"/>
                  </a:lnTo>
                  <a:lnTo>
                    <a:pt x="388" y="2671"/>
                  </a:lnTo>
                  <a:lnTo>
                    <a:pt x="401" y="2677"/>
                  </a:lnTo>
                  <a:lnTo>
                    <a:pt x="415" y="2679"/>
                  </a:lnTo>
                  <a:lnTo>
                    <a:pt x="428" y="2682"/>
                  </a:lnTo>
                  <a:lnTo>
                    <a:pt x="443" y="2683"/>
                  </a:lnTo>
                  <a:lnTo>
                    <a:pt x="443" y="2683"/>
                  </a:lnTo>
                  <a:lnTo>
                    <a:pt x="443" y="2683"/>
                  </a:lnTo>
                  <a:lnTo>
                    <a:pt x="457" y="2682"/>
                  </a:lnTo>
                  <a:lnTo>
                    <a:pt x="471" y="2679"/>
                  </a:lnTo>
                  <a:lnTo>
                    <a:pt x="484" y="2677"/>
                  </a:lnTo>
                  <a:lnTo>
                    <a:pt x="497" y="2671"/>
                  </a:lnTo>
                  <a:lnTo>
                    <a:pt x="509" y="2665"/>
                  </a:lnTo>
                  <a:lnTo>
                    <a:pt x="521" y="2658"/>
                  </a:lnTo>
                  <a:lnTo>
                    <a:pt x="531" y="2651"/>
                  </a:lnTo>
                  <a:lnTo>
                    <a:pt x="542" y="2642"/>
                  </a:lnTo>
                  <a:lnTo>
                    <a:pt x="551" y="2631"/>
                  </a:lnTo>
                  <a:lnTo>
                    <a:pt x="560" y="2621"/>
                  </a:lnTo>
                  <a:lnTo>
                    <a:pt x="567" y="2609"/>
                  </a:lnTo>
                  <a:lnTo>
                    <a:pt x="573" y="2597"/>
                  </a:lnTo>
                  <a:lnTo>
                    <a:pt x="577" y="2584"/>
                  </a:lnTo>
                  <a:lnTo>
                    <a:pt x="581" y="2570"/>
                  </a:lnTo>
                  <a:lnTo>
                    <a:pt x="582" y="2557"/>
                  </a:lnTo>
                  <a:lnTo>
                    <a:pt x="583" y="2542"/>
                  </a:lnTo>
                  <a:lnTo>
                    <a:pt x="583" y="1294"/>
                  </a:lnTo>
                  <a:lnTo>
                    <a:pt x="669" y="1294"/>
                  </a:lnTo>
                  <a:lnTo>
                    <a:pt x="669" y="2542"/>
                  </a:lnTo>
                  <a:lnTo>
                    <a:pt x="669" y="2542"/>
                  </a:lnTo>
                  <a:lnTo>
                    <a:pt x="670" y="2557"/>
                  </a:lnTo>
                  <a:lnTo>
                    <a:pt x="671" y="2570"/>
                  </a:lnTo>
                  <a:lnTo>
                    <a:pt x="675" y="2584"/>
                  </a:lnTo>
                  <a:lnTo>
                    <a:pt x="680" y="2597"/>
                  </a:lnTo>
                  <a:lnTo>
                    <a:pt x="686" y="2609"/>
                  </a:lnTo>
                  <a:lnTo>
                    <a:pt x="694" y="2621"/>
                  </a:lnTo>
                  <a:lnTo>
                    <a:pt x="701" y="2631"/>
                  </a:lnTo>
                  <a:lnTo>
                    <a:pt x="710" y="2642"/>
                  </a:lnTo>
                  <a:lnTo>
                    <a:pt x="721" y="2651"/>
                  </a:lnTo>
                  <a:lnTo>
                    <a:pt x="731" y="2658"/>
                  </a:lnTo>
                  <a:lnTo>
                    <a:pt x="743" y="2665"/>
                  </a:lnTo>
                  <a:lnTo>
                    <a:pt x="755" y="2671"/>
                  </a:lnTo>
                  <a:lnTo>
                    <a:pt x="768" y="2677"/>
                  </a:lnTo>
                  <a:lnTo>
                    <a:pt x="782" y="2679"/>
                  </a:lnTo>
                  <a:lnTo>
                    <a:pt x="796" y="2682"/>
                  </a:lnTo>
                  <a:lnTo>
                    <a:pt x="810" y="2683"/>
                  </a:lnTo>
                  <a:lnTo>
                    <a:pt x="810" y="2683"/>
                  </a:lnTo>
                  <a:lnTo>
                    <a:pt x="810" y="2683"/>
                  </a:lnTo>
                  <a:lnTo>
                    <a:pt x="825" y="2682"/>
                  </a:lnTo>
                  <a:lnTo>
                    <a:pt x="839" y="2679"/>
                  </a:lnTo>
                  <a:lnTo>
                    <a:pt x="852" y="2677"/>
                  </a:lnTo>
                  <a:lnTo>
                    <a:pt x="865" y="2671"/>
                  </a:lnTo>
                  <a:lnTo>
                    <a:pt x="877" y="2665"/>
                  </a:lnTo>
                  <a:lnTo>
                    <a:pt x="888" y="2658"/>
                  </a:lnTo>
                  <a:lnTo>
                    <a:pt x="900" y="2651"/>
                  </a:lnTo>
                  <a:lnTo>
                    <a:pt x="909" y="2642"/>
                  </a:lnTo>
                  <a:lnTo>
                    <a:pt x="919" y="2631"/>
                  </a:lnTo>
                  <a:lnTo>
                    <a:pt x="927" y="2621"/>
                  </a:lnTo>
                  <a:lnTo>
                    <a:pt x="934" y="2609"/>
                  </a:lnTo>
                  <a:lnTo>
                    <a:pt x="940" y="2597"/>
                  </a:lnTo>
                  <a:lnTo>
                    <a:pt x="945" y="2584"/>
                  </a:lnTo>
                  <a:lnTo>
                    <a:pt x="948" y="2570"/>
                  </a:lnTo>
                  <a:lnTo>
                    <a:pt x="950" y="2557"/>
                  </a:lnTo>
                  <a:lnTo>
                    <a:pt x="950" y="2542"/>
                  </a:lnTo>
                  <a:lnTo>
                    <a:pt x="950" y="1294"/>
                  </a:lnTo>
                  <a:lnTo>
                    <a:pt x="950" y="1284"/>
                  </a:lnTo>
                  <a:lnTo>
                    <a:pt x="950" y="421"/>
                  </a:lnTo>
                  <a:lnTo>
                    <a:pt x="1069" y="421"/>
                  </a:lnTo>
                  <a:lnTo>
                    <a:pt x="1069" y="1205"/>
                  </a:lnTo>
                  <a:lnTo>
                    <a:pt x="1069" y="1205"/>
                  </a:lnTo>
                  <a:lnTo>
                    <a:pt x="1071" y="1216"/>
                  </a:lnTo>
                  <a:lnTo>
                    <a:pt x="1072" y="1226"/>
                  </a:lnTo>
                  <a:lnTo>
                    <a:pt x="1074" y="1237"/>
                  </a:lnTo>
                  <a:lnTo>
                    <a:pt x="1078" y="1246"/>
                  </a:lnTo>
                  <a:lnTo>
                    <a:pt x="1082" y="1254"/>
                  </a:lnTo>
                  <a:lnTo>
                    <a:pt x="1087" y="1264"/>
                  </a:lnTo>
                  <a:lnTo>
                    <a:pt x="1093" y="1272"/>
                  </a:lnTo>
                  <a:lnTo>
                    <a:pt x="1100" y="1279"/>
                  </a:lnTo>
                  <a:lnTo>
                    <a:pt x="1107" y="1286"/>
                  </a:lnTo>
                  <a:lnTo>
                    <a:pt x="1115" y="1292"/>
                  </a:lnTo>
                  <a:lnTo>
                    <a:pt x="1124" y="1297"/>
                  </a:lnTo>
                  <a:lnTo>
                    <a:pt x="1133" y="1301"/>
                  </a:lnTo>
                  <a:lnTo>
                    <a:pt x="1142" y="1305"/>
                  </a:lnTo>
                  <a:lnTo>
                    <a:pt x="1153" y="1307"/>
                  </a:lnTo>
                  <a:lnTo>
                    <a:pt x="1164" y="1309"/>
                  </a:lnTo>
                  <a:lnTo>
                    <a:pt x="1174" y="1310"/>
                  </a:lnTo>
                  <a:lnTo>
                    <a:pt x="1174" y="1310"/>
                  </a:lnTo>
                  <a:lnTo>
                    <a:pt x="1174" y="1310"/>
                  </a:lnTo>
                  <a:lnTo>
                    <a:pt x="1185" y="1309"/>
                  </a:lnTo>
                  <a:lnTo>
                    <a:pt x="1194" y="1307"/>
                  </a:lnTo>
                  <a:lnTo>
                    <a:pt x="1205" y="1305"/>
                  </a:lnTo>
                  <a:lnTo>
                    <a:pt x="1214" y="1301"/>
                  </a:lnTo>
                  <a:lnTo>
                    <a:pt x="1224" y="1297"/>
                  </a:lnTo>
                  <a:lnTo>
                    <a:pt x="1232" y="1292"/>
                  </a:lnTo>
                  <a:lnTo>
                    <a:pt x="1240" y="1286"/>
                  </a:lnTo>
                  <a:lnTo>
                    <a:pt x="1247" y="1279"/>
                  </a:lnTo>
                  <a:lnTo>
                    <a:pt x="1254" y="1272"/>
                  </a:lnTo>
                  <a:lnTo>
                    <a:pt x="1260" y="1264"/>
                  </a:lnTo>
                  <a:lnTo>
                    <a:pt x="1265" y="1254"/>
                  </a:lnTo>
                  <a:lnTo>
                    <a:pt x="1270" y="1246"/>
                  </a:lnTo>
                  <a:lnTo>
                    <a:pt x="1273" y="1237"/>
                  </a:lnTo>
                  <a:lnTo>
                    <a:pt x="1275" y="1226"/>
                  </a:lnTo>
                  <a:lnTo>
                    <a:pt x="1278" y="1216"/>
                  </a:lnTo>
                  <a:lnTo>
                    <a:pt x="1278" y="1205"/>
                  </a:lnTo>
                  <a:lnTo>
                    <a:pt x="1278" y="276"/>
                  </a:lnTo>
                  <a:lnTo>
                    <a:pt x="1278" y="276"/>
                  </a:lnTo>
                  <a:lnTo>
                    <a:pt x="1278" y="267"/>
                  </a:lnTo>
                  <a:lnTo>
                    <a:pt x="1278" y="267"/>
                  </a:lnTo>
                  <a:lnTo>
                    <a:pt x="1277" y="240"/>
                  </a:lnTo>
                  <a:lnTo>
                    <a:pt x="1273" y="213"/>
                  </a:lnTo>
                  <a:lnTo>
                    <a:pt x="1266" y="187"/>
                  </a:lnTo>
                  <a:lnTo>
                    <a:pt x="1257" y="164"/>
                  </a:lnTo>
                  <a:lnTo>
                    <a:pt x="1246" y="140"/>
                  </a:lnTo>
                  <a:lnTo>
                    <a:pt x="1232" y="118"/>
                  </a:lnTo>
                  <a:lnTo>
                    <a:pt x="1217" y="97"/>
                  </a:lnTo>
                  <a:lnTo>
                    <a:pt x="1199" y="78"/>
                  </a:lnTo>
                  <a:lnTo>
                    <a:pt x="1180" y="61"/>
                  </a:lnTo>
                  <a:lnTo>
                    <a:pt x="1160" y="45"/>
                  </a:lnTo>
                  <a:lnTo>
                    <a:pt x="1138" y="32"/>
                  </a:lnTo>
                  <a:lnTo>
                    <a:pt x="1114" y="20"/>
                  </a:lnTo>
                  <a:lnTo>
                    <a:pt x="1089" y="12"/>
                  </a:lnTo>
                  <a:lnTo>
                    <a:pt x="1065" y="5"/>
                  </a:lnTo>
                  <a:lnTo>
                    <a:pt x="1038" y="1"/>
                  </a:lnTo>
                  <a:lnTo>
                    <a:pt x="10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40" y="1"/>
                  </a:lnTo>
                  <a:lnTo>
                    <a:pt x="213" y="5"/>
                  </a:lnTo>
                  <a:lnTo>
                    <a:pt x="189" y="12"/>
                  </a:lnTo>
                  <a:lnTo>
                    <a:pt x="164" y="20"/>
                  </a:lnTo>
                  <a:lnTo>
                    <a:pt x="140" y="32"/>
                  </a:lnTo>
                  <a:lnTo>
                    <a:pt x="118" y="45"/>
                  </a:lnTo>
                  <a:lnTo>
                    <a:pt x="98" y="61"/>
                  </a:lnTo>
                  <a:lnTo>
                    <a:pt x="79" y="78"/>
                  </a:lnTo>
                  <a:lnTo>
                    <a:pt x="62" y="97"/>
                  </a:lnTo>
                  <a:lnTo>
                    <a:pt x="46" y="118"/>
                  </a:lnTo>
                  <a:lnTo>
                    <a:pt x="33" y="140"/>
                  </a:lnTo>
                  <a:lnTo>
                    <a:pt x="21" y="164"/>
                  </a:lnTo>
                  <a:lnTo>
                    <a:pt x="12" y="187"/>
                  </a:lnTo>
                  <a:lnTo>
                    <a:pt x="6" y="213"/>
                  </a:lnTo>
                  <a:lnTo>
                    <a:pt x="1" y="240"/>
                  </a:lnTo>
                  <a:lnTo>
                    <a:pt x="0" y="267"/>
                  </a:lnTo>
                  <a:lnTo>
                    <a:pt x="0" y="27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íṧḻíḓe">
              <a:extLst>
                <a:ext uri="{FF2B5EF4-FFF2-40B4-BE49-F238E27FC236}">
                  <a16:creationId xmlns:a16="http://schemas.microsoft.com/office/drawing/2014/main" id="{FD495377-8A76-E854-C1BB-29EFDD41E941}"/>
                </a:ext>
              </a:extLst>
            </p:cNvPr>
            <p:cNvSpPr/>
            <p:nvPr/>
          </p:nvSpPr>
          <p:spPr bwMode="auto">
            <a:xfrm>
              <a:off x="1446821" y="4346584"/>
              <a:ext cx="91442" cy="91442"/>
            </a:xfrm>
            <a:custGeom>
              <a:avLst/>
              <a:gdLst/>
              <a:ahLst/>
              <a:cxnLst>
                <a:cxn ang="0">
                  <a:pos x="251" y="501"/>
                </a:cxn>
                <a:cxn ang="0">
                  <a:pos x="300" y="495"/>
                </a:cxn>
                <a:cxn ang="0">
                  <a:pos x="347" y="481"/>
                </a:cxn>
                <a:cxn ang="0">
                  <a:pos x="390" y="457"/>
                </a:cxn>
                <a:cxn ang="0">
                  <a:pos x="426" y="427"/>
                </a:cxn>
                <a:cxn ang="0">
                  <a:pos x="457" y="390"/>
                </a:cxn>
                <a:cxn ang="0">
                  <a:pos x="480" y="348"/>
                </a:cxn>
                <a:cxn ang="0">
                  <a:pos x="494" y="301"/>
                </a:cxn>
                <a:cxn ang="0">
                  <a:pos x="500" y="250"/>
                </a:cxn>
                <a:cxn ang="0">
                  <a:pos x="499" y="225"/>
                </a:cxn>
                <a:cxn ang="0">
                  <a:pos x="488" y="176"/>
                </a:cxn>
                <a:cxn ang="0">
                  <a:pos x="470" y="131"/>
                </a:cxn>
                <a:cxn ang="0">
                  <a:pos x="443" y="91"/>
                </a:cxn>
                <a:cxn ang="0">
                  <a:pos x="408" y="57"/>
                </a:cxn>
                <a:cxn ang="0">
                  <a:pos x="368" y="31"/>
                </a:cxn>
                <a:cxn ang="0">
                  <a:pos x="325" y="11"/>
                </a:cxn>
                <a:cxn ang="0">
                  <a:pos x="275" y="1"/>
                </a:cxn>
                <a:cxn ang="0">
                  <a:pos x="251" y="0"/>
                </a:cxn>
                <a:cxn ang="0">
                  <a:pos x="200" y="5"/>
                </a:cxn>
                <a:cxn ang="0">
                  <a:pos x="153" y="20"/>
                </a:cxn>
                <a:cxn ang="0">
                  <a:pos x="111" y="43"/>
                </a:cxn>
                <a:cxn ang="0">
                  <a:pos x="74" y="73"/>
                </a:cxn>
                <a:cxn ang="0">
                  <a:pos x="43" y="111"/>
                </a:cxn>
                <a:cxn ang="0">
                  <a:pos x="20" y="153"/>
                </a:cxn>
                <a:cxn ang="0">
                  <a:pos x="6" y="200"/>
                </a:cxn>
                <a:cxn ang="0">
                  <a:pos x="0" y="250"/>
                </a:cxn>
                <a:cxn ang="0">
                  <a:pos x="1" y="276"/>
                </a:cxn>
                <a:cxn ang="0">
                  <a:pos x="12" y="324"/>
                </a:cxn>
                <a:cxn ang="0">
                  <a:pos x="30" y="369"/>
                </a:cxn>
                <a:cxn ang="0">
                  <a:pos x="58" y="409"/>
                </a:cxn>
                <a:cxn ang="0">
                  <a:pos x="92" y="443"/>
                </a:cxn>
                <a:cxn ang="0">
                  <a:pos x="132" y="470"/>
                </a:cxn>
                <a:cxn ang="0">
                  <a:pos x="176" y="489"/>
                </a:cxn>
                <a:cxn ang="0">
                  <a:pos x="225" y="500"/>
                </a:cxn>
                <a:cxn ang="0">
                  <a:pos x="251" y="501"/>
                </a:cxn>
              </a:cxnLst>
              <a:rect l="0" t="0" r="r" b="b"/>
              <a:pathLst>
                <a:path w="500" h="501">
                  <a:moveTo>
                    <a:pt x="251" y="501"/>
                  </a:moveTo>
                  <a:lnTo>
                    <a:pt x="251" y="501"/>
                  </a:lnTo>
                  <a:lnTo>
                    <a:pt x="275" y="500"/>
                  </a:lnTo>
                  <a:lnTo>
                    <a:pt x="300" y="495"/>
                  </a:lnTo>
                  <a:lnTo>
                    <a:pt x="325" y="489"/>
                  </a:lnTo>
                  <a:lnTo>
                    <a:pt x="347" y="481"/>
                  </a:lnTo>
                  <a:lnTo>
                    <a:pt x="368" y="470"/>
                  </a:lnTo>
                  <a:lnTo>
                    <a:pt x="390" y="457"/>
                  </a:lnTo>
                  <a:lnTo>
                    <a:pt x="408" y="443"/>
                  </a:lnTo>
                  <a:lnTo>
                    <a:pt x="426" y="427"/>
                  </a:lnTo>
                  <a:lnTo>
                    <a:pt x="443" y="409"/>
                  </a:lnTo>
                  <a:lnTo>
                    <a:pt x="457" y="390"/>
                  </a:lnTo>
                  <a:lnTo>
                    <a:pt x="470" y="369"/>
                  </a:lnTo>
                  <a:lnTo>
                    <a:pt x="480" y="348"/>
                  </a:lnTo>
                  <a:lnTo>
                    <a:pt x="488" y="324"/>
                  </a:lnTo>
                  <a:lnTo>
                    <a:pt x="494" y="301"/>
                  </a:lnTo>
                  <a:lnTo>
                    <a:pt x="499" y="276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99" y="225"/>
                  </a:lnTo>
                  <a:lnTo>
                    <a:pt x="494" y="200"/>
                  </a:lnTo>
                  <a:lnTo>
                    <a:pt x="488" y="176"/>
                  </a:lnTo>
                  <a:lnTo>
                    <a:pt x="480" y="153"/>
                  </a:lnTo>
                  <a:lnTo>
                    <a:pt x="470" y="131"/>
                  </a:lnTo>
                  <a:lnTo>
                    <a:pt x="457" y="111"/>
                  </a:lnTo>
                  <a:lnTo>
                    <a:pt x="443" y="91"/>
                  </a:lnTo>
                  <a:lnTo>
                    <a:pt x="426" y="73"/>
                  </a:lnTo>
                  <a:lnTo>
                    <a:pt x="408" y="57"/>
                  </a:lnTo>
                  <a:lnTo>
                    <a:pt x="390" y="43"/>
                  </a:lnTo>
                  <a:lnTo>
                    <a:pt x="368" y="31"/>
                  </a:lnTo>
                  <a:lnTo>
                    <a:pt x="347" y="20"/>
                  </a:lnTo>
                  <a:lnTo>
                    <a:pt x="325" y="11"/>
                  </a:lnTo>
                  <a:lnTo>
                    <a:pt x="300" y="5"/>
                  </a:lnTo>
                  <a:lnTo>
                    <a:pt x="275" y="1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2" y="31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8" y="91"/>
                  </a:lnTo>
                  <a:lnTo>
                    <a:pt x="43" y="11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2" y="176"/>
                  </a:lnTo>
                  <a:lnTo>
                    <a:pt x="6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1" y="276"/>
                  </a:lnTo>
                  <a:lnTo>
                    <a:pt x="6" y="301"/>
                  </a:lnTo>
                  <a:lnTo>
                    <a:pt x="12" y="324"/>
                  </a:lnTo>
                  <a:lnTo>
                    <a:pt x="20" y="348"/>
                  </a:lnTo>
                  <a:lnTo>
                    <a:pt x="30" y="369"/>
                  </a:lnTo>
                  <a:lnTo>
                    <a:pt x="43" y="390"/>
                  </a:lnTo>
                  <a:lnTo>
                    <a:pt x="58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7"/>
                  </a:lnTo>
                  <a:lnTo>
                    <a:pt x="132" y="470"/>
                  </a:lnTo>
                  <a:lnTo>
                    <a:pt x="153" y="481"/>
                  </a:lnTo>
                  <a:lnTo>
                    <a:pt x="176" y="489"/>
                  </a:lnTo>
                  <a:lnTo>
                    <a:pt x="200" y="495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251" y="50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3" name="iş1íḍé">
            <a:extLst>
              <a:ext uri="{FF2B5EF4-FFF2-40B4-BE49-F238E27FC236}">
                <a16:creationId xmlns:a16="http://schemas.microsoft.com/office/drawing/2014/main" id="{F82ED1E7-9707-7CFE-060D-E9A1D19C8782}"/>
              </a:ext>
            </a:extLst>
          </p:cNvPr>
          <p:cNvGrpSpPr/>
          <p:nvPr/>
        </p:nvGrpSpPr>
        <p:grpSpPr>
          <a:xfrm>
            <a:off x="12054196" y="5142776"/>
            <a:ext cx="559677" cy="1676857"/>
            <a:chOff x="1375862" y="4346583"/>
            <a:chExt cx="233360" cy="592178"/>
          </a:xfrm>
          <a:solidFill>
            <a:srgbClr val="A048EB">
              <a:alpha val="50000"/>
            </a:srgbClr>
          </a:solidFill>
        </p:grpSpPr>
        <p:sp>
          <p:nvSpPr>
            <p:cNvPr id="68" name="îṧľïďê">
              <a:extLst>
                <a:ext uri="{FF2B5EF4-FFF2-40B4-BE49-F238E27FC236}">
                  <a16:creationId xmlns:a16="http://schemas.microsoft.com/office/drawing/2014/main" id="{B2E6B1DC-CB32-BD79-2D6B-4EC4C487FEF0}"/>
                </a:ext>
              </a:extLst>
            </p:cNvPr>
            <p:cNvSpPr/>
            <p:nvPr/>
          </p:nvSpPr>
          <p:spPr bwMode="auto">
            <a:xfrm>
              <a:off x="1375862" y="4448266"/>
              <a:ext cx="233360" cy="490495"/>
            </a:xfrm>
            <a:custGeom>
              <a:avLst/>
              <a:gdLst/>
              <a:ahLst/>
              <a:cxnLst>
                <a:cxn ang="0">
                  <a:pos x="0" y="1205"/>
                </a:cxn>
                <a:cxn ang="0">
                  <a:pos x="9" y="1246"/>
                </a:cxn>
                <a:cxn ang="0">
                  <a:pos x="31" y="1279"/>
                </a:cxn>
                <a:cxn ang="0">
                  <a:pos x="64" y="1301"/>
                </a:cxn>
                <a:cxn ang="0">
                  <a:pos x="104" y="1310"/>
                </a:cxn>
                <a:cxn ang="0">
                  <a:pos x="125" y="1307"/>
                </a:cxn>
                <a:cxn ang="0">
                  <a:pos x="163" y="1292"/>
                </a:cxn>
                <a:cxn ang="0">
                  <a:pos x="191" y="1264"/>
                </a:cxn>
                <a:cxn ang="0">
                  <a:pos x="206" y="1226"/>
                </a:cxn>
                <a:cxn ang="0">
                  <a:pos x="302" y="421"/>
                </a:cxn>
                <a:cxn ang="0">
                  <a:pos x="302" y="2542"/>
                </a:cxn>
                <a:cxn ang="0">
                  <a:pos x="312" y="2597"/>
                </a:cxn>
                <a:cxn ang="0">
                  <a:pos x="343" y="2642"/>
                </a:cxn>
                <a:cxn ang="0">
                  <a:pos x="388" y="2671"/>
                </a:cxn>
                <a:cxn ang="0">
                  <a:pos x="443" y="2683"/>
                </a:cxn>
                <a:cxn ang="0">
                  <a:pos x="471" y="2679"/>
                </a:cxn>
                <a:cxn ang="0">
                  <a:pos x="521" y="2658"/>
                </a:cxn>
                <a:cxn ang="0">
                  <a:pos x="560" y="2621"/>
                </a:cxn>
                <a:cxn ang="0">
                  <a:pos x="581" y="2570"/>
                </a:cxn>
                <a:cxn ang="0">
                  <a:pos x="669" y="1294"/>
                </a:cxn>
                <a:cxn ang="0">
                  <a:pos x="671" y="2570"/>
                </a:cxn>
                <a:cxn ang="0">
                  <a:pos x="694" y="2621"/>
                </a:cxn>
                <a:cxn ang="0">
                  <a:pos x="731" y="2658"/>
                </a:cxn>
                <a:cxn ang="0">
                  <a:pos x="782" y="2679"/>
                </a:cxn>
                <a:cxn ang="0">
                  <a:pos x="810" y="2683"/>
                </a:cxn>
                <a:cxn ang="0">
                  <a:pos x="865" y="2671"/>
                </a:cxn>
                <a:cxn ang="0">
                  <a:pos x="909" y="2642"/>
                </a:cxn>
                <a:cxn ang="0">
                  <a:pos x="940" y="2597"/>
                </a:cxn>
                <a:cxn ang="0">
                  <a:pos x="950" y="2542"/>
                </a:cxn>
                <a:cxn ang="0">
                  <a:pos x="1069" y="421"/>
                </a:cxn>
                <a:cxn ang="0">
                  <a:pos x="1072" y="1226"/>
                </a:cxn>
                <a:cxn ang="0">
                  <a:pos x="1087" y="1264"/>
                </a:cxn>
                <a:cxn ang="0">
                  <a:pos x="1115" y="1292"/>
                </a:cxn>
                <a:cxn ang="0">
                  <a:pos x="1153" y="1307"/>
                </a:cxn>
                <a:cxn ang="0">
                  <a:pos x="1174" y="1310"/>
                </a:cxn>
                <a:cxn ang="0">
                  <a:pos x="1214" y="1301"/>
                </a:cxn>
                <a:cxn ang="0">
                  <a:pos x="1247" y="1279"/>
                </a:cxn>
                <a:cxn ang="0">
                  <a:pos x="1270" y="1246"/>
                </a:cxn>
                <a:cxn ang="0">
                  <a:pos x="1278" y="1205"/>
                </a:cxn>
                <a:cxn ang="0">
                  <a:pos x="1278" y="267"/>
                </a:cxn>
                <a:cxn ang="0">
                  <a:pos x="1257" y="164"/>
                </a:cxn>
                <a:cxn ang="0">
                  <a:pos x="1199" y="78"/>
                </a:cxn>
                <a:cxn ang="0">
                  <a:pos x="1114" y="20"/>
                </a:cxn>
                <a:cxn ang="0">
                  <a:pos x="1011" y="0"/>
                </a:cxn>
                <a:cxn ang="0">
                  <a:pos x="213" y="5"/>
                </a:cxn>
                <a:cxn ang="0">
                  <a:pos x="118" y="45"/>
                </a:cxn>
                <a:cxn ang="0">
                  <a:pos x="46" y="118"/>
                </a:cxn>
                <a:cxn ang="0">
                  <a:pos x="6" y="213"/>
                </a:cxn>
              </a:cxnLst>
              <a:rect l="0" t="0" r="r" b="b"/>
              <a:pathLst>
                <a:path w="1278" h="2683">
                  <a:moveTo>
                    <a:pt x="0" y="276"/>
                  </a:moveTo>
                  <a:lnTo>
                    <a:pt x="0" y="276"/>
                  </a:lnTo>
                  <a:lnTo>
                    <a:pt x="0" y="1205"/>
                  </a:lnTo>
                  <a:lnTo>
                    <a:pt x="0" y="1205"/>
                  </a:lnTo>
                  <a:lnTo>
                    <a:pt x="1" y="1216"/>
                  </a:lnTo>
                  <a:lnTo>
                    <a:pt x="3" y="1226"/>
                  </a:lnTo>
                  <a:lnTo>
                    <a:pt x="5" y="1237"/>
                  </a:lnTo>
                  <a:lnTo>
                    <a:pt x="9" y="1246"/>
                  </a:lnTo>
                  <a:lnTo>
                    <a:pt x="13" y="1254"/>
                  </a:lnTo>
                  <a:lnTo>
                    <a:pt x="18" y="1264"/>
                  </a:lnTo>
                  <a:lnTo>
                    <a:pt x="24" y="1272"/>
                  </a:lnTo>
                  <a:lnTo>
                    <a:pt x="31" y="1279"/>
                  </a:lnTo>
                  <a:lnTo>
                    <a:pt x="38" y="1286"/>
                  </a:lnTo>
                  <a:lnTo>
                    <a:pt x="46" y="1292"/>
                  </a:lnTo>
                  <a:lnTo>
                    <a:pt x="54" y="1297"/>
                  </a:lnTo>
                  <a:lnTo>
                    <a:pt x="64" y="1301"/>
                  </a:lnTo>
                  <a:lnTo>
                    <a:pt x="73" y="1305"/>
                  </a:lnTo>
                  <a:lnTo>
                    <a:pt x="84" y="1307"/>
                  </a:lnTo>
                  <a:lnTo>
                    <a:pt x="93" y="1309"/>
                  </a:lnTo>
                  <a:lnTo>
                    <a:pt x="104" y="1310"/>
                  </a:lnTo>
                  <a:lnTo>
                    <a:pt x="104" y="1310"/>
                  </a:lnTo>
                  <a:lnTo>
                    <a:pt x="104" y="1310"/>
                  </a:lnTo>
                  <a:lnTo>
                    <a:pt x="115" y="1309"/>
                  </a:lnTo>
                  <a:lnTo>
                    <a:pt x="125" y="1307"/>
                  </a:lnTo>
                  <a:lnTo>
                    <a:pt x="136" y="1305"/>
                  </a:lnTo>
                  <a:lnTo>
                    <a:pt x="145" y="1301"/>
                  </a:lnTo>
                  <a:lnTo>
                    <a:pt x="155" y="1297"/>
                  </a:lnTo>
                  <a:lnTo>
                    <a:pt x="163" y="1292"/>
                  </a:lnTo>
                  <a:lnTo>
                    <a:pt x="171" y="1286"/>
                  </a:lnTo>
                  <a:lnTo>
                    <a:pt x="178" y="1279"/>
                  </a:lnTo>
                  <a:lnTo>
                    <a:pt x="185" y="1272"/>
                  </a:lnTo>
                  <a:lnTo>
                    <a:pt x="191" y="1264"/>
                  </a:lnTo>
                  <a:lnTo>
                    <a:pt x="196" y="1254"/>
                  </a:lnTo>
                  <a:lnTo>
                    <a:pt x="200" y="1246"/>
                  </a:lnTo>
                  <a:lnTo>
                    <a:pt x="204" y="1237"/>
                  </a:lnTo>
                  <a:lnTo>
                    <a:pt x="206" y="1226"/>
                  </a:lnTo>
                  <a:lnTo>
                    <a:pt x="208" y="1216"/>
                  </a:lnTo>
                  <a:lnTo>
                    <a:pt x="209" y="1205"/>
                  </a:lnTo>
                  <a:lnTo>
                    <a:pt x="209" y="421"/>
                  </a:lnTo>
                  <a:lnTo>
                    <a:pt x="302" y="421"/>
                  </a:lnTo>
                  <a:lnTo>
                    <a:pt x="302" y="1284"/>
                  </a:lnTo>
                  <a:lnTo>
                    <a:pt x="302" y="1284"/>
                  </a:lnTo>
                  <a:lnTo>
                    <a:pt x="302" y="2542"/>
                  </a:lnTo>
                  <a:lnTo>
                    <a:pt x="302" y="2542"/>
                  </a:lnTo>
                  <a:lnTo>
                    <a:pt x="302" y="2557"/>
                  </a:lnTo>
                  <a:lnTo>
                    <a:pt x="304" y="2570"/>
                  </a:lnTo>
                  <a:lnTo>
                    <a:pt x="308" y="2584"/>
                  </a:lnTo>
                  <a:lnTo>
                    <a:pt x="312" y="2597"/>
                  </a:lnTo>
                  <a:lnTo>
                    <a:pt x="318" y="2609"/>
                  </a:lnTo>
                  <a:lnTo>
                    <a:pt x="325" y="2621"/>
                  </a:lnTo>
                  <a:lnTo>
                    <a:pt x="334" y="2631"/>
                  </a:lnTo>
                  <a:lnTo>
                    <a:pt x="343" y="2642"/>
                  </a:lnTo>
                  <a:lnTo>
                    <a:pt x="352" y="2651"/>
                  </a:lnTo>
                  <a:lnTo>
                    <a:pt x="364" y="2658"/>
                  </a:lnTo>
                  <a:lnTo>
                    <a:pt x="376" y="2665"/>
                  </a:lnTo>
                  <a:lnTo>
                    <a:pt x="388" y="2671"/>
                  </a:lnTo>
                  <a:lnTo>
                    <a:pt x="401" y="2677"/>
                  </a:lnTo>
                  <a:lnTo>
                    <a:pt x="415" y="2679"/>
                  </a:lnTo>
                  <a:lnTo>
                    <a:pt x="428" y="2682"/>
                  </a:lnTo>
                  <a:lnTo>
                    <a:pt x="443" y="2683"/>
                  </a:lnTo>
                  <a:lnTo>
                    <a:pt x="443" y="2683"/>
                  </a:lnTo>
                  <a:lnTo>
                    <a:pt x="443" y="2683"/>
                  </a:lnTo>
                  <a:lnTo>
                    <a:pt x="457" y="2682"/>
                  </a:lnTo>
                  <a:lnTo>
                    <a:pt x="471" y="2679"/>
                  </a:lnTo>
                  <a:lnTo>
                    <a:pt x="484" y="2677"/>
                  </a:lnTo>
                  <a:lnTo>
                    <a:pt x="497" y="2671"/>
                  </a:lnTo>
                  <a:lnTo>
                    <a:pt x="509" y="2665"/>
                  </a:lnTo>
                  <a:lnTo>
                    <a:pt x="521" y="2658"/>
                  </a:lnTo>
                  <a:lnTo>
                    <a:pt x="531" y="2651"/>
                  </a:lnTo>
                  <a:lnTo>
                    <a:pt x="542" y="2642"/>
                  </a:lnTo>
                  <a:lnTo>
                    <a:pt x="551" y="2631"/>
                  </a:lnTo>
                  <a:lnTo>
                    <a:pt x="560" y="2621"/>
                  </a:lnTo>
                  <a:lnTo>
                    <a:pt x="567" y="2609"/>
                  </a:lnTo>
                  <a:lnTo>
                    <a:pt x="573" y="2597"/>
                  </a:lnTo>
                  <a:lnTo>
                    <a:pt x="577" y="2584"/>
                  </a:lnTo>
                  <a:lnTo>
                    <a:pt x="581" y="2570"/>
                  </a:lnTo>
                  <a:lnTo>
                    <a:pt x="582" y="2557"/>
                  </a:lnTo>
                  <a:lnTo>
                    <a:pt x="583" y="2542"/>
                  </a:lnTo>
                  <a:lnTo>
                    <a:pt x="583" y="1294"/>
                  </a:lnTo>
                  <a:lnTo>
                    <a:pt x="669" y="1294"/>
                  </a:lnTo>
                  <a:lnTo>
                    <a:pt x="669" y="2542"/>
                  </a:lnTo>
                  <a:lnTo>
                    <a:pt x="669" y="2542"/>
                  </a:lnTo>
                  <a:lnTo>
                    <a:pt x="670" y="2557"/>
                  </a:lnTo>
                  <a:lnTo>
                    <a:pt x="671" y="2570"/>
                  </a:lnTo>
                  <a:lnTo>
                    <a:pt x="675" y="2584"/>
                  </a:lnTo>
                  <a:lnTo>
                    <a:pt x="680" y="2597"/>
                  </a:lnTo>
                  <a:lnTo>
                    <a:pt x="686" y="2609"/>
                  </a:lnTo>
                  <a:lnTo>
                    <a:pt x="694" y="2621"/>
                  </a:lnTo>
                  <a:lnTo>
                    <a:pt x="701" y="2631"/>
                  </a:lnTo>
                  <a:lnTo>
                    <a:pt x="710" y="2642"/>
                  </a:lnTo>
                  <a:lnTo>
                    <a:pt x="721" y="2651"/>
                  </a:lnTo>
                  <a:lnTo>
                    <a:pt x="731" y="2658"/>
                  </a:lnTo>
                  <a:lnTo>
                    <a:pt x="743" y="2665"/>
                  </a:lnTo>
                  <a:lnTo>
                    <a:pt x="755" y="2671"/>
                  </a:lnTo>
                  <a:lnTo>
                    <a:pt x="768" y="2677"/>
                  </a:lnTo>
                  <a:lnTo>
                    <a:pt x="782" y="2679"/>
                  </a:lnTo>
                  <a:lnTo>
                    <a:pt x="796" y="2682"/>
                  </a:lnTo>
                  <a:lnTo>
                    <a:pt x="810" y="2683"/>
                  </a:lnTo>
                  <a:lnTo>
                    <a:pt x="810" y="2683"/>
                  </a:lnTo>
                  <a:lnTo>
                    <a:pt x="810" y="2683"/>
                  </a:lnTo>
                  <a:lnTo>
                    <a:pt x="825" y="2682"/>
                  </a:lnTo>
                  <a:lnTo>
                    <a:pt x="839" y="2679"/>
                  </a:lnTo>
                  <a:lnTo>
                    <a:pt x="852" y="2677"/>
                  </a:lnTo>
                  <a:lnTo>
                    <a:pt x="865" y="2671"/>
                  </a:lnTo>
                  <a:lnTo>
                    <a:pt x="877" y="2665"/>
                  </a:lnTo>
                  <a:lnTo>
                    <a:pt x="888" y="2658"/>
                  </a:lnTo>
                  <a:lnTo>
                    <a:pt x="900" y="2651"/>
                  </a:lnTo>
                  <a:lnTo>
                    <a:pt x="909" y="2642"/>
                  </a:lnTo>
                  <a:lnTo>
                    <a:pt x="919" y="2631"/>
                  </a:lnTo>
                  <a:lnTo>
                    <a:pt x="927" y="2621"/>
                  </a:lnTo>
                  <a:lnTo>
                    <a:pt x="934" y="2609"/>
                  </a:lnTo>
                  <a:lnTo>
                    <a:pt x="940" y="2597"/>
                  </a:lnTo>
                  <a:lnTo>
                    <a:pt x="945" y="2584"/>
                  </a:lnTo>
                  <a:lnTo>
                    <a:pt x="948" y="2570"/>
                  </a:lnTo>
                  <a:lnTo>
                    <a:pt x="950" y="2557"/>
                  </a:lnTo>
                  <a:lnTo>
                    <a:pt x="950" y="2542"/>
                  </a:lnTo>
                  <a:lnTo>
                    <a:pt x="950" y="1294"/>
                  </a:lnTo>
                  <a:lnTo>
                    <a:pt x="950" y="1284"/>
                  </a:lnTo>
                  <a:lnTo>
                    <a:pt x="950" y="421"/>
                  </a:lnTo>
                  <a:lnTo>
                    <a:pt x="1069" y="421"/>
                  </a:lnTo>
                  <a:lnTo>
                    <a:pt x="1069" y="1205"/>
                  </a:lnTo>
                  <a:lnTo>
                    <a:pt x="1069" y="1205"/>
                  </a:lnTo>
                  <a:lnTo>
                    <a:pt x="1071" y="1216"/>
                  </a:lnTo>
                  <a:lnTo>
                    <a:pt x="1072" y="1226"/>
                  </a:lnTo>
                  <a:lnTo>
                    <a:pt x="1074" y="1237"/>
                  </a:lnTo>
                  <a:lnTo>
                    <a:pt x="1078" y="1246"/>
                  </a:lnTo>
                  <a:lnTo>
                    <a:pt x="1082" y="1254"/>
                  </a:lnTo>
                  <a:lnTo>
                    <a:pt x="1087" y="1264"/>
                  </a:lnTo>
                  <a:lnTo>
                    <a:pt x="1093" y="1272"/>
                  </a:lnTo>
                  <a:lnTo>
                    <a:pt x="1100" y="1279"/>
                  </a:lnTo>
                  <a:lnTo>
                    <a:pt x="1107" y="1286"/>
                  </a:lnTo>
                  <a:lnTo>
                    <a:pt x="1115" y="1292"/>
                  </a:lnTo>
                  <a:lnTo>
                    <a:pt x="1124" y="1297"/>
                  </a:lnTo>
                  <a:lnTo>
                    <a:pt x="1133" y="1301"/>
                  </a:lnTo>
                  <a:lnTo>
                    <a:pt x="1142" y="1305"/>
                  </a:lnTo>
                  <a:lnTo>
                    <a:pt x="1153" y="1307"/>
                  </a:lnTo>
                  <a:lnTo>
                    <a:pt x="1164" y="1309"/>
                  </a:lnTo>
                  <a:lnTo>
                    <a:pt x="1174" y="1310"/>
                  </a:lnTo>
                  <a:lnTo>
                    <a:pt x="1174" y="1310"/>
                  </a:lnTo>
                  <a:lnTo>
                    <a:pt x="1174" y="1310"/>
                  </a:lnTo>
                  <a:lnTo>
                    <a:pt x="1185" y="1309"/>
                  </a:lnTo>
                  <a:lnTo>
                    <a:pt x="1194" y="1307"/>
                  </a:lnTo>
                  <a:lnTo>
                    <a:pt x="1205" y="1305"/>
                  </a:lnTo>
                  <a:lnTo>
                    <a:pt x="1214" y="1301"/>
                  </a:lnTo>
                  <a:lnTo>
                    <a:pt x="1224" y="1297"/>
                  </a:lnTo>
                  <a:lnTo>
                    <a:pt x="1232" y="1292"/>
                  </a:lnTo>
                  <a:lnTo>
                    <a:pt x="1240" y="1286"/>
                  </a:lnTo>
                  <a:lnTo>
                    <a:pt x="1247" y="1279"/>
                  </a:lnTo>
                  <a:lnTo>
                    <a:pt x="1254" y="1272"/>
                  </a:lnTo>
                  <a:lnTo>
                    <a:pt x="1260" y="1264"/>
                  </a:lnTo>
                  <a:lnTo>
                    <a:pt x="1265" y="1254"/>
                  </a:lnTo>
                  <a:lnTo>
                    <a:pt x="1270" y="1246"/>
                  </a:lnTo>
                  <a:lnTo>
                    <a:pt x="1273" y="1237"/>
                  </a:lnTo>
                  <a:lnTo>
                    <a:pt x="1275" y="1226"/>
                  </a:lnTo>
                  <a:lnTo>
                    <a:pt x="1278" y="1216"/>
                  </a:lnTo>
                  <a:lnTo>
                    <a:pt x="1278" y="1205"/>
                  </a:lnTo>
                  <a:lnTo>
                    <a:pt x="1278" y="276"/>
                  </a:lnTo>
                  <a:lnTo>
                    <a:pt x="1278" y="276"/>
                  </a:lnTo>
                  <a:lnTo>
                    <a:pt x="1278" y="267"/>
                  </a:lnTo>
                  <a:lnTo>
                    <a:pt x="1278" y="267"/>
                  </a:lnTo>
                  <a:lnTo>
                    <a:pt x="1277" y="240"/>
                  </a:lnTo>
                  <a:lnTo>
                    <a:pt x="1273" y="213"/>
                  </a:lnTo>
                  <a:lnTo>
                    <a:pt x="1266" y="187"/>
                  </a:lnTo>
                  <a:lnTo>
                    <a:pt x="1257" y="164"/>
                  </a:lnTo>
                  <a:lnTo>
                    <a:pt x="1246" y="140"/>
                  </a:lnTo>
                  <a:lnTo>
                    <a:pt x="1232" y="118"/>
                  </a:lnTo>
                  <a:lnTo>
                    <a:pt x="1217" y="97"/>
                  </a:lnTo>
                  <a:lnTo>
                    <a:pt x="1199" y="78"/>
                  </a:lnTo>
                  <a:lnTo>
                    <a:pt x="1180" y="61"/>
                  </a:lnTo>
                  <a:lnTo>
                    <a:pt x="1160" y="45"/>
                  </a:lnTo>
                  <a:lnTo>
                    <a:pt x="1138" y="32"/>
                  </a:lnTo>
                  <a:lnTo>
                    <a:pt x="1114" y="20"/>
                  </a:lnTo>
                  <a:lnTo>
                    <a:pt x="1089" y="12"/>
                  </a:lnTo>
                  <a:lnTo>
                    <a:pt x="1065" y="5"/>
                  </a:lnTo>
                  <a:lnTo>
                    <a:pt x="1038" y="1"/>
                  </a:lnTo>
                  <a:lnTo>
                    <a:pt x="10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40" y="1"/>
                  </a:lnTo>
                  <a:lnTo>
                    <a:pt x="213" y="5"/>
                  </a:lnTo>
                  <a:lnTo>
                    <a:pt x="189" y="12"/>
                  </a:lnTo>
                  <a:lnTo>
                    <a:pt x="164" y="20"/>
                  </a:lnTo>
                  <a:lnTo>
                    <a:pt x="140" y="32"/>
                  </a:lnTo>
                  <a:lnTo>
                    <a:pt x="118" y="45"/>
                  </a:lnTo>
                  <a:lnTo>
                    <a:pt x="98" y="61"/>
                  </a:lnTo>
                  <a:lnTo>
                    <a:pt x="79" y="78"/>
                  </a:lnTo>
                  <a:lnTo>
                    <a:pt x="62" y="97"/>
                  </a:lnTo>
                  <a:lnTo>
                    <a:pt x="46" y="118"/>
                  </a:lnTo>
                  <a:lnTo>
                    <a:pt x="33" y="140"/>
                  </a:lnTo>
                  <a:lnTo>
                    <a:pt x="21" y="164"/>
                  </a:lnTo>
                  <a:lnTo>
                    <a:pt x="12" y="187"/>
                  </a:lnTo>
                  <a:lnTo>
                    <a:pt x="6" y="213"/>
                  </a:lnTo>
                  <a:lnTo>
                    <a:pt x="1" y="240"/>
                  </a:lnTo>
                  <a:lnTo>
                    <a:pt x="0" y="267"/>
                  </a:lnTo>
                  <a:lnTo>
                    <a:pt x="0" y="27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iṧlíďe">
              <a:extLst>
                <a:ext uri="{FF2B5EF4-FFF2-40B4-BE49-F238E27FC236}">
                  <a16:creationId xmlns:a16="http://schemas.microsoft.com/office/drawing/2014/main" id="{85094D57-265D-5CF1-883F-3426D78C14C6}"/>
                </a:ext>
              </a:extLst>
            </p:cNvPr>
            <p:cNvSpPr/>
            <p:nvPr/>
          </p:nvSpPr>
          <p:spPr bwMode="auto">
            <a:xfrm>
              <a:off x="1446821" y="4346583"/>
              <a:ext cx="91442" cy="91442"/>
            </a:xfrm>
            <a:custGeom>
              <a:avLst/>
              <a:gdLst/>
              <a:ahLst/>
              <a:cxnLst>
                <a:cxn ang="0">
                  <a:pos x="251" y="501"/>
                </a:cxn>
                <a:cxn ang="0">
                  <a:pos x="300" y="495"/>
                </a:cxn>
                <a:cxn ang="0">
                  <a:pos x="347" y="481"/>
                </a:cxn>
                <a:cxn ang="0">
                  <a:pos x="390" y="457"/>
                </a:cxn>
                <a:cxn ang="0">
                  <a:pos x="426" y="427"/>
                </a:cxn>
                <a:cxn ang="0">
                  <a:pos x="457" y="390"/>
                </a:cxn>
                <a:cxn ang="0">
                  <a:pos x="480" y="348"/>
                </a:cxn>
                <a:cxn ang="0">
                  <a:pos x="494" y="301"/>
                </a:cxn>
                <a:cxn ang="0">
                  <a:pos x="500" y="250"/>
                </a:cxn>
                <a:cxn ang="0">
                  <a:pos x="499" y="225"/>
                </a:cxn>
                <a:cxn ang="0">
                  <a:pos x="488" y="176"/>
                </a:cxn>
                <a:cxn ang="0">
                  <a:pos x="470" y="131"/>
                </a:cxn>
                <a:cxn ang="0">
                  <a:pos x="443" y="91"/>
                </a:cxn>
                <a:cxn ang="0">
                  <a:pos x="408" y="57"/>
                </a:cxn>
                <a:cxn ang="0">
                  <a:pos x="368" y="31"/>
                </a:cxn>
                <a:cxn ang="0">
                  <a:pos x="325" y="11"/>
                </a:cxn>
                <a:cxn ang="0">
                  <a:pos x="275" y="1"/>
                </a:cxn>
                <a:cxn ang="0">
                  <a:pos x="251" y="0"/>
                </a:cxn>
                <a:cxn ang="0">
                  <a:pos x="200" y="5"/>
                </a:cxn>
                <a:cxn ang="0">
                  <a:pos x="153" y="20"/>
                </a:cxn>
                <a:cxn ang="0">
                  <a:pos x="111" y="43"/>
                </a:cxn>
                <a:cxn ang="0">
                  <a:pos x="74" y="73"/>
                </a:cxn>
                <a:cxn ang="0">
                  <a:pos x="43" y="111"/>
                </a:cxn>
                <a:cxn ang="0">
                  <a:pos x="20" y="153"/>
                </a:cxn>
                <a:cxn ang="0">
                  <a:pos x="6" y="200"/>
                </a:cxn>
                <a:cxn ang="0">
                  <a:pos x="0" y="250"/>
                </a:cxn>
                <a:cxn ang="0">
                  <a:pos x="1" y="276"/>
                </a:cxn>
                <a:cxn ang="0">
                  <a:pos x="12" y="324"/>
                </a:cxn>
                <a:cxn ang="0">
                  <a:pos x="30" y="369"/>
                </a:cxn>
                <a:cxn ang="0">
                  <a:pos x="58" y="409"/>
                </a:cxn>
                <a:cxn ang="0">
                  <a:pos x="92" y="443"/>
                </a:cxn>
                <a:cxn ang="0">
                  <a:pos x="132" y="470"/>
                </a:cxn>
                <a:cxn ang="0">
                  <a:pos x="176" y="489"/>
                </a:cxn>
                <a:cxn ang="0">
                  <a:pos x="225" y="500"/>
                </a:cxn>
                <a:cxn ang="0">
                  <a:pos x="251" y="501"/>
                </a:cxn>
              </a:cxnLst>
              <a:rect l="0" t="0" r="r" b="b"/>
              <a:pathLst>
                <a:path w="500" h="501">
                  <a:moveTo>
                    <a:pt x="251" y="501"/>
                  </a:moveTo>
                  <a:lnTo>
                    <a:pt x="251" y="501"/>
                  </a:lnTo>
                  <a:lnTo>
                    <a:pt x="275" y="500"/>
                  </a:lnTo>
                  <a:lnTo>
                    <a:pt x="300" y="495"/>
                  </a:lnTo>
                  <a:lnTo>
                    <a:pt x="325" y="489"/>
                  </a:lnTo>
                  <a:lnTo>
                    <a:pt x="347" y="481"/>
                  </a:lnTo>
                  <a:lnTo>
                    <a:pt x="368" y="470"/>
                  </a:lnTo>
                  <a:lnTo>
                    <a:pt x="390" y="457"/>
                  </a:lnTo>
                  <a:lnTo>
                    <a:pt x="408" y="443"/>
                  </a:lnTo>
                  <a:lnTo>
                    <a:pt x="426" y="427"/>
                  </a:lnTo>
                  <a:lnTo>
                    <a:pt x="443" y="409"/>
                  </a:lnTo>
                  <a:lnTo>
                    <a:pt x="457" y="390"/>
                  </a:lnTo>
                  <a:lnTo>
                    <a:pt x="470" y="369"/>
                  </a:lnTo>
                  <a:lnTo>
                    <a:pt x="480" y="348"/>
                  </a:lnTo>
                  <a:lnTo>
                    <a:pt x="488" y="324"/>
                  </a:lnTo>
                  <a:lnTo>
                    <a:pt x="494" y="301"/>
                  </a:lnTo>
                  <a:lnTo>
                    <a:pt x="499" y="276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99" y="225"/>
                  </a:lnTo>
                  <a:lnTo>
                    <a:pt x="494" y="200"/>
                  </a:lnTo>
                  <a:lnTo>
                    <a:pt x="488" y="176"/>
                  </a:lnTo>
                  <a:lnTo>
                    <a:pt x="480" y="153"/>
                  </a:lnTo>
                  <a:lnTo>
                    <a:pt x="470" y="131"/>
                  </a:lnTo>
                  <a:lnTo>
                    <a:pt x="457" y="111"/>
                  </a:lnTo>
                  <a:lnTo>
                    <a:pt x="443" y="91"/>
                  </a:lnTo>
                  <a:lnTo>
                    <a:pt x="426" y="73"/>
                  </a:lnTo>
                  <a:lnTo>
                    <a:pt x="408" y="57"/>
                  </a:lnTo>
                  <a:lnTo>
                    <a:pt x="390" y="43"/>
                  </a:lnTo>
                  <a:lnTo>
                    <a:pt x="368" y="31"/>
                  </a:lnTo>
                  <a:lnTo>
                    <a:pt x="347" y="20"/>
                  </a:lnTo>
                  <a:lnTo>
                    <a:pt x="325" y="11"/>
                  </a:lnTo>
                  <a:lnTo>
                    <a:pt x="300" y="5"/>
                  </a:lnTo>
                  <a:lnTo>
                    <a:pt x="275" y="1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2" y="31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8" y="91"/>
                  </a:lnTo>
                  <a:lnTo>
                    <a:pt x="43" y="11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2" y="176"/>
                  </a:lnTo>
                  <a:lnTo>
                    <a:pt x="6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1" y="276"/>
                  </a:lnTo>
                  <a:lnTo>
                    <a:pt x="6" y="301"/>
                  </a:lnTo>
                  <a:lnTo>
                    <a:pt x="12" y="324"/>
                  </a:lnTo>
                  <a:lnTo>
                    <a:pt x="20" y="348"/>
                  </a:lnTo>
                  <a:lnTo>
                    <a:pt x="30" y="369"/>
                  </a:lnTo>
                  <a:lnTo>
                    <a:pt x="43" y="390"/>
                  </a:lnTo>
                  <a:lnTo>
                    <a:pt x="58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7"/>
                  </a:lnTo>
                  <a:lnTo>
                    <a:pt x="132" y="470"/>
                  </a:lnTo>
                  <a:lnTo>
                    <a:pt x="153" y="481"/>
                  </a:lnTo>
                  <a:lnTo>
                    <a:pt x="176" y="489"/>
                  </a:lnTo>
                  <a:lnTo>
                    <a:pt x="200" y="495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251" y="50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4" name="íṩļíḋe">
            <a:extLst>
              <a:ext uri="{FF2B5EF4-FFF2-40B4-BE49-F238E27FC236}">
                <a16:creationId xmlns:a16="http://schemas.microsoft.com/office/drawing/2014/main" id="{B50CB081-2D4F-0E44-EF66-8B186D00ABE4}"/>
              </a:ext>
            </a:extLst>
          </p:cNvPr>
          <p:cNvGrpSpPr/>
          <p:nvPr/>
        </p:nvGrpSpPr>
        <p:grpSpPr>
          <a:xfrm>
            <a:off x="12688940" y="5142776"/>
            <a:ext cx="559677" cy="1676851"/>
            <a:chOff x="1375862" y="4346585"/>
            <a:chExt cx="233360" cy="592176"/>
          </a:xfrm>
          <a:solidFill>
            <a:srgbClr val="A048EB">
              <a:alpha val="50000"/>
            </a:srgbClr>
          </a:solidFill>
        </p:grpSpPr>
        <p:sp>
          <p:nvSpPr>
            <p:cNvPr id="66" name="îŝľïḓê">
              <a:extLst>
                <a:ext uri="{FF2B5EF4-FFF2-40B4-BE49-F238E27FC236}">
                  <a16:creationId xmlns:a16="http://schemas.microsoft.com/office/drawing/2014/main" id="{3DEF9C82-7C18-050A-A189-57539ED73220}"/>
                </a:ext>
              </a:extLst>
            </p:cNvPr>
            <p:cNvSpPr/>
            <p:nvPr/>
          </p:nvSpPr>
          <p:spPr bwMode="auto">
            <a:xfrm>
              <a:off x="1375862" y="4448266"/>
              <a:ext cx="233360" cy="490495"/>
            </a:xfrm>
            <a:custGeom>
              <a:avLst/>
              <a:gdLst/>
              <a:ahLst/>
              <a:cxnLst>
                <a:cxn ang="0">
                  <a:pos x="0" y="1205"/>
                </a:cxn>
                <a:cxn ang="0">
                  <a:pos x="9" y="1246"/>
                </a:cxn>
                <a:cxn ang="0">
                  <a:pos x="31" y="1279"/>
                </a:cxn>
                <a:cxn ang="0">
                  <a:pos x="64" y="1301"/>
                </a:cxn>
                <a:cxn ang="0">
                  <a:pos x="104" y="1310"/>
                </a:cxn>
                <a:cxn ang="0">
                  <a:pos x="125" y="1307"/>
                </a:cxn>
                <a:cxn ang="0">
                  <a:pos x="163" y="1292"/>
                </a:cxn>
                <a:cxn ang="0">
                  <a:pos x="191" y="1264"/>
                </a:cxn>
                <a:cxn ang="0">
                  <a:pos x="206" y="1226"/>
                </a:cxn>
                <a:cxn ang="0">
                  <a:pos x="302" y="421"/>
                </a:cxn>
                <a:cxn ang="0">
                  <a:pos x="302" y="2542"/>
                </a:cxn>
                <a:cxn ang="0">
                  <a:pos x="312" y="2597"/>
                </a:cxn>
                <a:cxn ang="0">
                  <a:pos x="343" y="2642"/>
                </a:cxn>
                <a:cxn ang="0">
                  <a:pos x="388" y="2671"/>
                </a:cxn>
                <a:cxn ang="0">
                  <a:pos x="443" y="2683"/>
                </a:cxn>
                <a:cxn ang="0">
                  <a:pos x="471" y="2679"/>
                </a:cxn>
                <a:cxn ang="0">
                  <a:pos x="521" y="2658"/>
                </a:cxn>
                <a:cxn ang="0">
                  <a:pos x="560" y="2621"/>
                </a:cxn>
                <a:cxn ang="0">
                  <a:pos x="581" y="2570"/>
                </a:cxn>
                <a:cxn ang="0">
                  <a:pos x="669" y="1294"/>
                </a:cxn>
                <a:cxn ang="0">
                  <a:pos x="671" y="2570"/>
                </a:cxn>
                <a:cxn ang="0">
                  <a:pos x="694" y="2621"/>
                </a:cxn>
                <a:cxn ang="0">
                  <a:pos x="731" y="2658"/>
                </a:cxn>
                <a:cxn ang="0">
                  <a:pos x="782" y="2679"/>
                </a:cxn>
                <a:cxn ang="0">
                  <a:pos x="810" y="2683"/>
                </a:cxn>
                <a:cxn ang="0">
                  <a:pos x="865" y="2671"/>
                </a:cxn>
                <a:cxn ang="0">
                  <a:pos x="909" y="2642"/>
                </a:cxn>
                <a:cxn ang="0">
                  <a:pos x="940" y="2597"/>
                </a:cxn>
                <a:cxn ang="0">
                  <a:pos x="950" y="2542"/>
                </a:cxn>
                <a:cxn ang="0">
                  <a:pos x="1069" y="421"/>
                </a:cxn>
                <a:cxn ang="0">
                  <a:pos x="1072" y="1226"/>
                </a:cxn>
                <a:cxn ang="0">
                  <a:pos x="1087" y="1264"/>
                </a:cxn>
                <a:cxn ang="0">
                  <a:pos x="1115" y="1292"/>
                </a:cxn>
                <a:cxn ang="0">
                  <a:pos x="1153" y="1307"/>
                </a:cxn>
                <a:cxn ang="0">
                  <a:pos x="1174" y="1310"/>
                </a:cxn>
                <a:cxn ang="0">
                  <a:pos x="1214" y="1301"/>
                </a:cxn>
                <a:cxn ang="0">
                  <a:pos x="1247" y="1279"/>
                </a:cxn>
                <a:cxn ang="0">
                  <a:pos x="1270" y="1246"/>
                </a:cxn>
                <a:cxn ang="0">
                  <a:pos x="1278" y="1205"/>
                </a:cxn>
                <a:cxn ang="0">
                  <a:pos x="1278" y="267"/>
                </a:cxn>
                <a:cxn ang="0">
                  <a:pos x="1257" y="164"/>
                </a:cxn>
                <a:cxn ang="0">
                  <a:pos x="1199" y="78"/>
                </a:cxn>
                <a:cxn ang="0">
                  <a:pos x="1114" y="20"/>
                </a:cxn>
                <a:cxn ang="0">
                  <a:pos x="1011" y="0"/>
                </a:cxn>
                <a:cxn ang="0">
                  <a:pos x="213" y="5"/>
                </a:cxn>
                <a:cxn ang="0">
                  <a:pos x="118" y="45"/>
                </a:cxn>
                <a:cxn ang="0">
                  <a:pos x="46" y="118"/>
                </a:cxn>
                <a:cxn ang="0">
                  <a:pos x="6" y="213"/>
                </a:cxn>
              </a:cxnLst>
              <a:rect l="0" t="0" r="r" b="b"/>
              <a:pathLst>
                <a:path w="1278" h="2683">
                  <a:moveTo>
                    <a:pt x="0" y="276"/>
                  </a:moveTo>
                  <a:lnTo>
                    <a:pt x="0" y="276"/>
                  </a:lnTo>
                  <a:lnTo>
                    <a:pt x="0" y="1205"/>
                  </a:lnTo>
                  <a:lnTo>
                    <a:pt x="0" y="1205"/>
                  </a:lnTo>
                  <a:lnTo>
                    <a:pt x="1" y="1216"/>
                  </a:lnTo>
                  <a:lnTo>
                    <a:pt x="3" y="1226"/>
                  </a:lnTo>
                  <a:lnTo>
                    <a:pt x="5" y="1237"/>
                  </a:lnTo>
                  <a:lnTo>
                    <a:pt x="9" y="1246"/>
                  </a:lnTo>
                  <a:lnTo>
                    <a:pt x="13" y="1254"/>
                  </a:lnTo>
                  <a:lnTo>
                    <a:pt x="18" y="1264"/>
                  </a:lnTo>
                  <a:lnTo>
                    <a:pt x="24" y="1272"/>
                  </a:lnTo>
                  <a:lnTo>
                    <a:pt x="31" y="1279"/>
                  </a:lnTo>
                  <a:lnTo>
                    <a:pt x="38" y="1286"/>
                  </a:lnTo>
                  <a:lnTo>
                    <a:pt x="46" y="1292"/>
                  </a:lnTo>
                  <a:lnTo>
                    <a:pt x="54" y="1297"/>
                  </a:lnTo>
                  <a:lnTo>
                    <a:pt x="64" y="1301"/>
                  </a:lnTo>
                  <a:lnTo>
                    <a:pt x="73" y="1305"/>
                  </a:lnTo>
                  <a:lnTo>
                    <a:pt x="84" y="1307"/>
                  </a:lnTo>
                  <a:lnTo>
                    <a:pt x="93" y="1309"/>
                  </a:lnTo>
                  <a:lnTo>
                    <a:pt x="104" y="1310"/>
                  </a:lnTo>
                  <a:lnTo>
                    <a:pt x="104" y="1310"/>
                  </a:lnTo>
                  <a:lnTo>
                    <a:pt x="104" y="1310"/>
                  </a:lnTo>
                  <a:lnTo>
                    <a:pt x="115" y="1309"/>
                  </a:lnTo>
                  <a:lnTo>
                    <a:pt x="125" y="1307"/>
                  </a:lnTo>
                  <a:lnTo>
                    <a:pt x="136" y="1305"/>
                  </a:lnTo>
                  <a:lnTo>
                    <a:pt x="145" y="1301"/>
                  </a:lnTo>
                  <a:lnTo>
                    <a:pt x="155" y="1297"/>
                  </a:lnTo>
                  <a:lnTo>
                    <a:pt x="163" y="1292"/>
                  </a:lnTo>
                  <a:lnTo>
                    <a:pt x="171" y="1286"/>
                  </a:lnTo>
                  <a:lnTo>
                    <a:pt x="178" y="1279"/>
                  </a:lnTo>
                  <a:lnTo>
                    <a:pt x="185" y="1272"/>
                  </a:lnTo>
                  <a:lnTo>
                    <a:pt x="191" y="1264"/>
                  </a:lnTo>
                  <a:lnTo>
                    <a:pt x="196" y="1254"/>
                  </a:lnTo>
                  <a:lnTo>
                    <a:pt x="200" y="1246"/>
                  </a:lnTo>
                  <a:lnTo>
                    <a:pt x="204" y="1237"/>
                  </a:lnTo>
                  <a:lnTo>
                    <a:pt x="206" y="1226"/>
                  </a:lnTo>
                  <a:lnTo>
                    <a:pt x="208" y="1216"/>
                  </a:lnTo>
                  <a:lnTo>
                    <a:pt x="209" y="1205"/>
                  </a:lnTo>
                  <a:lnTo>
                    <a:pt x="209" y="421"/>
                  </a:lnTo>
                  <a:lnTo>
                    <a:pt x="302" y="421"/>
                  </a:lnTo>
                  <a:lnTo>
                    <a:pt x="302" y="1284"/>
                  </a:lnTo>
                  <a:lnTo>
                    <a:pt x="302" y="1284"/>
                  </a:lnTo>
                  <a:lnTo>
                    <a:pt x="302" y="2542"/>
                  </a:lnTo>
                  <a:lnTo>
                    <a:pt x="302" y="2542"/>
                  </a:lnTo>
                  <a:lnTo>
                    <a:pt x="302" y="2557"/>
                  </a:lnTo>
                  <a:lnTo>
                    <a:pt x="304" y="2570"/>
                  </a:lnTo>
                  <a:lnTo>
                    <a:pt x="308" y="2584"/>
                  </a:lnTo>
                  <a:lnTo>
                    <a:pt x="312" y="2597"/>
                  </a:lnTo>
                  <a:lnTo>
                    <a:pt x="318" y="2609"/>
                  </a:lnTo>
                  <a:lnTo>
                    <a:pt x="325" y="2621"/>
                  </a:lnTo>
                  <a:lnTo>
                    <a:pt x="334" y="2631"/>
                  </a:lnTo>
                  <a:lnTo>
                    <a:pt x="343" y="2642"/>
                  </a:lnTo>
                  <a:lnTo>
                    <a:pt x="352" y="2651"/>
                  </a:lnTo>
                  <a:lnTo>
                    <a:pt x="364" y="2658"/>
                  </a:lnTo>
                  <a:lnTo>
                    <a:pt x="376" y="2665"/>
                  </a:lnTo>
                  <a:lnTo>
                    <a:pt x="388" y="2671"/>
                  </a:lnTo>
                  <a:lnTo>
                    <a:pt x="401" y="2677"/>
                  </a:lnTo>
                  <a:lnTo>
                    <a:pt x="415" y="2679"/>
                  </a:lnTo>
                  <a:lnTo>
                    <a:pt x="428" y="2682"/>
                  </a:lnTo>
                  <a:lnTo>
                    <a:pt x="443" y="2683"/>
                  </a:lnTo>
                  <a:lnTo>
                    <a:pt x="443" y="2683"/>
                  </a:lnTo>
                  <a:lnTo>
                    <a:pt x="443" y="2683"/>
                  </a:lnTo>
                  <a:lnTo>
                    <a:pt x="457" y="2682"/>
                  </a:lnTo>
                  <a:lnTo>
                    <a:pt x="471" y="2679"/>
                  </a:lnTo>
                  <a:lnTo>
                    <a:pt x="484" y="2677"/>
                  </a:lnTo>
                  <a:lnTo>
                    <a:pt x="497" y="2671"/>
                  </a:lnTo>
                  <a:lnTo>
                    <a:pt x="509" y="2665"/>
                  </a:lnTo>
                  <a:lnTo>
                    <a:pt x="521" y="2658"/>
                  </a:lnTo>
                  <a:lnTo>
                    <a:pt x="531" y="2651"/>
                  </a:lnTo>
                  <a:lnTo>
                    <a:pt x="542" y="2642"/>
                  </a:lnTo>
                  <a:lnTo>
                    <a:pt x="551" y="2631"/>
                  </a:lnTo>
                  <a:lnTo>
                    <a:pt x="560" y="2621"/>
                  </a:lnTo>
                  <a:lnTo>
                    <a:pt x="567" y="2609"/>
                  </a:lnTo>
                  <a:lnTo>
                    <a:pt x="573" y="2597"/>
                  </a:lnTo>
                  <a:lnTo>
                    <a:pt x="577" y="2584"/>
                  </a:lnTo>
                  <a:lnTo>
                    <a:pt x="581" y="2570"/>
                  </a:lnTo>
                  <a:lnTo>
                    <a:pt x="582" y="2557"/>
                  </a:lnTo>
                  <a:lnTo>
                    <a:pt x="583" y="2542"/>
                  </a:lnTo>
                  <a:lnTo>
                    <a:pt x="583" y="1294"/>
                  </a:lnTo>
                  <a:lnTo>
                    <a:pt x="669" y="1294"/>
                  </a:lnTo>
                  <a:lnTo>
                    <a:pt x="669" y="2542"/>
                  </a:lnTo>
                  <a:lnTo>
                    <a:pt x="669" y="2542"/>
                  </a:lnTo>
                  <a:lnTo>
                    <a:pt x="670" y="2557"/>
                  </a:lnTo>
                  <a:lnTo>
                    <a:pt x="671" y="2570"/>
                  </a:lnTo>
                  <a:lnTo>
                    <a:pt x="675" y="2584"/>
                  </a:lnTo>
                  <a:lnTo>
                    <a:pt x="680" y="2597"/>
                  </a:lnTo>
                  <a:lnTo>
                    <a:pt x="686" y="2609"/>
                  </a:lnTo>
                  <a:lnTo>
                    <a:pt x="694" y="2621"/>
                  </a:lnTo>
                  <a:lnTo>
                    <a:pt x="701" y="2631"/>
                  </a:lnTo>
                  <a:lnTo>
                    <a:pt x="710" y="2642"/>
                  </a:lnTo>
                  <a:lnTo>
                    <a:pt x="721" y="2651"/>
                  </a:lnTo>
                  <a:lnTo>
                    <a:pt x="731" y="2658"/>
                  </a:lnTo>
                  <a:lnTo>
                    <a:pt x="743" y="2665"/>
                  </a:lnTo>
                  <a:lnTo>
                    <a:pt x="755" y="2671"/>
                  </a:lnTo>
                  <a:lnTo>
                    <a:pt x="768" y="2677"/>
                  </a:lnTo>
                  <a:lnTo>
                    <a:pt x="782" y="2679"/>
                  </a:lnTo>
                  <a:lnTo>
                    <a:pt x="796" y="2682"/>
                  </a:lnTo>
                  <a:lnTo>
                    <a:pt x="810" y="2683"/>
                  </a:lnTo>
                  <a:lnTo>
                    <a:pt x="810" y="2683"/>
                  </a:lnTo>
                  <a:lnTo>
                    <a:pt x="810" y="2683"/>
                  </a:lnTo>
                  <a:lnTo>
                    <a:pt x="825" y="2682"/>
                  </a:lnTo>
                  <a:lnTo>
                    <a:pt x="839" y="2679"/>
                  </a:lnTo>
                  <a:lnTo>
                    <a:pt x="852" y="2677"/>
                  </a:lnTo>
                  <a:lnTo>
                    <a:pt x="865" y="2671"/>
                  </a:lnTo>
                  <a:lnTo>
                    <a:pt x="877" y="2665"/>
                  </a:lnTo>
                  <a:lnTo>
                    <a:pt x="888" y="2658"/>
                  </a:lnTo>
                  <a:lnTo>
                    <a:pt x="900" y="2651"/>
                  </a:lnTo>
                  <a:lnTo>
                    <a:pt x="909" y="2642"/>
                  </a:lnTo>
                  <a:lnTo>
                    <a:pt x="919" y="2631"/>
                  </a:lnTo>
                  <a:lnTo>
                    <a:pt x="927" y="2621"/>
                  </a:lnTo>
                  <a:lnTo>
                    <a:pt x="934" y="2609"/>
                  </a:lnTo>
                  <a:lnTo>
                    <a:pt x="940" y="2597"/>
                  </a:lnTo>
                  <a:lnTo>
                    <a:pt x="945" y="2584"/>
                  </a:lnTo>
                  <a:lnTo>
                    <a:pt x="948" y="2570"/>
                  </a:lnTo>
                  <a:lnTo>
                    <a:pt x="950" y="2557"/>
                  </a:lnTo>
                  <a:lnTo>
                    <a:pt x="950" y="2542"/>
                  </a:lnTo>
                  <a:lnTo>
                    <a:pt x="950" y="1294"/>
                  </a:lnTo>
                  <a:lnTo>
                    <a:pt x="950" y="1284"/>
                  </a:lnTo>
                  <a:lnTo>
                    <a:pt x="950" y="421"/>
                  </a:lnTo>
                  <a:lnTo>
                    <a:pt x="1069" y="421"/>
                  </a:lnTo>
                  <a:lnTo>
                    <a:pt x="1069" y="1205"/>
                  </a:lnTo>
                  <a:lnTo>
                    <a:pt x="1069" y="1205"/>
                  </a:lnTo>
                  <a:lnTo>
                    <a:pt x="1071" y="1216"/>
                  </a:lnTo>
                  <a:lnTo>
                    <a:pt x="1072" y="1226"/>
                  </a:lnTo>
                  <a:lnTo>
                    <a:pt x="1074" y="1237"/>
                  </a:lnTo>
                  <a:lnTo>
                    <a:pt x="1078" y="1246"/>
                  </a:lnTo>
                  <a:lnTo>
                    <a:pt x="1082" y="1254"/>
                  </a:lnTo>
                  <a:lnTo>
                    <a:pt x="1087" y="1264"/>
                  </a:lnTo>
                  <a:lnTo>
                    <a:pt x="1093" y="1272"/>
                  </a:lnTo>
                  <a:lnTo>
                    <a:pt x="1100" y="1279"/>
                  </a:lnTo>
                  <a:lnTo>
                    <a:pt x="1107" y="1286"/>
                  </a:lnTo>
                  <a:lnTo>
                    <a:pt x="1115" y="1292"/>
                  </a:lnTo>
                  <a:lnTo>
                    <a:pt x="1124" y="1297"/>
                  </a:lnTo>
                  <a:lnTo>
                    <a:pt x="1133" y="1301"/>
                  </a:lnTo>
                  <a:lnTo>
                    <a:pt x="1142" y="1305"/>
                  </a:lnTo>
                  <a:lnTo>
                    <a:pt x="1153" y="1307"/>
                  </a:lnTo>
                  <a:lnTo>
                    <a:pt x="1164" y="1309"/>
                  </a:lnTo>
                  <a:lnTo>
                    <a:pt x="1174" y="1310"/>
                  </a:lnTo>
                  <a:lnTo>
                    <a:pt x="1174" y="1310"/>
                  </a:lnTo>
                  <a:lnTo>
                    <a:pt x="1174" y="1310"/>
                  </a:lnTo>
                  <a:lnTo>
                    <a:pt x="1185" y="1309"/>
                  </a:lnTo>
                  <a:lnTo>
                    <a:pt x="1194" y="1307"/>
                  </a:lnTo>
                  <a:lnTo>
                    <a:pt x="1205" y="1305"/>
                  </a:lnTo>
                  <a:lnTo>
                    <a:pt x="1214" y="1301"/>
                  </a:lnTo>
                  <a:lnTo>
                    <a:pt x="1224" y="1297"/>
                  </a:lnTo>
                  <a:lnTo>
                    <a:pt x="1232" y="1292"/>
                  </a:lnTo>
                  <a:lnTo>
                    <a:pt x="1240" y="1286"/>
                  </a:lnTo>
                  <a:lnTo>
                    <a:pt x="1247" y="1279"/>
                  </a:lnTo>
                  <a:lnTo>
                    <a:pt x="1254" y="1272"/>
                  </a:lnTo>
                  <a:lnTo>
                    <a:pt x="1260" y="1264"/>
                  </a:lnTo>
                  <a:lnTo>
                    <a:pt x="1265" y="1254"/>
                  </a:lnTo>
                  <a:lnTo>
                    <a:pt x="1270" y="1246"/>
                  </a:lnTo>
                  <a:lnTo>
                    <a:pt x="1273" y="1237"/>
                  </a:lnTo>
                  <a:lnTo>
                    <a:pt x="1275" y="1226"/>
                  </a:lnTo>
                  <a:lnTo>
                    <a:pt x="1278" y="1216"/>
                  </a:lnTo>
                  <a:lnTo>
                    <a:pt x="1278" y="1205"/>
                  </a:lnTo>
                  <a:lnTo>
                    <a:pt x="1278" y="276"/>
                  </a:lnTo>
                  <a:lnTo>
                    <a:pt x="1278" y="276"/>
                  </a:lnTo>
                  <a:lnTo>
                    <a:pt x="1278" y="267"/>
                  </a:lnTo>
                  <a:lnTo>
                    <a:pt x="1278" y="267"/>
                  </a:lnTo>
                  <a:lnTo>
                    <a:pt x="1277" y="240"/>
                  </a:lnTo>
                  <a:lnTo>
                    <a:pt x="1273" y="213"/>
                  </a:lnTo>
                  <a:lnTo>
                    <a:pt x="1266" y="187"/>
                  </a:lnTo>
                  <a:lnTo>
                    <a:pt x="1257" y="164"/>
                  </a:lnTo>
                  <a:lnTo>
                    <a:pt x="1246" y="140"/>
                  </a:lnTo>
                  <a:lnTo>
                    <a:pt x="1232" y="118"/>
                  </a:lnTo>
                  <a:lnTo>
                    <a:pt x="1217" y="97"/>
                  </a:lnTo>
                  <a:lnTo>
                    <a:pt x="1199" y="78"/>
                  </a:lnTo>
                  <a:lnTo>
                    <a:pt x="1180" y="61"/>
                  </a:lnTo>
                  <a:lnTo>
                    <a:pt x="1160" y="45"/>
                  </a:lnTo>
                  <a:lnTo>
                    <a:pt x="1138" y="32"/>
                  </a:lnTo>
                  <a:lnTo>
                    <a:pt x="1114" y="20"/>
                  </a:lnTo>
                  <a:lnTo>
                    <a:pt x="1089" y="12"/>
                  </a:lnTo>
                  <a:lnTo>
                    <a:pt x="1065" y="5"/>
                  </a:lnTo>
                  <a:lnTo>
                    <a:pt x="1038" y="1"/>
                  </a:lnTo>
                  <a:lnTo>
                    <a:pt x="10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40" y="1"/>
                  </a:lnTo>
                  <a:lnTo>
                    <a:pt x="213" y="5"/>
                  </a:lnTo>
                  <a:lnTo>
                    <a:pt x="189" y="12"/>
                  </a:lnTo>
                  <a:lnTo>
                    <a:pt x="164" y="20"/>
                  </a:lnTo>
                  <a:lnTo>
                    <a:pt x="140" y="32"/>
                  </a:lnTo>
                  <a:lnTo>
                    <a:pt x="118" y="45"/>
                  </a:lnTo>
                  <a:lnTo>
                    <a:pt x="98" y="61"/>
                  </a:lnTo>
                  <a:lnTo>
                    <a:pt x="79" y="78"/>
                  </a:lnTo>
                  <a:lnTo>
                    <a:pt x="62" y="97"/>
                  </a:lnTo>
                  <a:lnTo>
                    <a:pt x="46" y="118"/>
                  </a:lnTo>
                  <a:lnTo>
                    <a:pt x="33" y="140"/>
                  </a:lnTo>
                  <a:lnTo>
                    <a:pt x="21" y="164"/>
                  </a:lnTo>
                  <a:lnTo>
                    <a:pt x="12" y="187"/>
                  </a:lnTo>
                  <a:lnTo>
                    <a:pt x="6" y="213"/>
                  </a:lnTo>
                  <a:lnTo>
                    <a:pt x="1" y="240"/>
                  </a:lnTo>
                  <a:lnTo>
                    <a:pt x="0" y="267"/>
                  </a:lnTo>
                  <a:lnTo>
                    <a:pt x="0" y="27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îslíďè">
              <a:extLst>
                <a:ext uri="{FF2B5EF4-FFF2-40B4-BE49-F238E27FC236}">
                  <a16:creationId xmlns:a16="http://schemas.microsoft.com/office/drawing/2014/main" id="{7EA1E98D-8C64-50C9-FF3E-8A83945BA558}"/>
                </a:ext>
              </a:extLst>
            </p:cNvPr>
            <p:cNvSpPr/>
            <p:nvPr/>
          </p:nvSpPr>
          <p:spPr bwMode="auto">
            <a:xfrm>
              <a:off x="1446822" y="4346585"/>
              <a:ext cx="91442" cy="91442"/>
            </a:xfrm>
            <a:custGeom>
              <a:avLst/>
              <a:gdLst/>
              <a:ahLst/>
              <a:cxnLst>
                <a:cxn ang="0">
                  <a:pos x="251" y="501"/>
                </a:cxn>
                <a:cxn ang="0">
                  <a:pos x="300" y="495"/>
                </a:cxn>
                <a:cxn ang="0">
                  <a:pos x="347" y="481"/>
                </a:cxn>
                <a:cxn ang="0">
                  <a:pos x="390" y="457"/>
                </a:cxn>
                <a:cxn ang="0">
                  <a:pos x="426" y="427"/>
                </a:cxn>
                <a:cxn ang="0">
                  <a:pos x="457" y="390"/>
                </a:cxn>
                <a:cxn ang="0">
                  <a:pos x="480" y="348"/>
                </a:cxn>
                <a:cxn ang="0">
                  <a:pos x="494" y="301"/>
                </a:cxn>
                <a:cxn ang="0">
                  <a:pos x="500" y="250"/>
                </a:cxn>
                <a:cxn ang="0">
                  <a:pos x="499" y="225"/>
                </a:cxn>
                <a:cxn ang="0">
                  <a:pos x="488" y="176"/>
                </a:cxn>
                <a:cxn ang="0">
                  <a:pos x="470" y="131"/>
                </a:cxn>
                <a:cxn ang="0">
                  <a:pos x="443" y="91"/>
                </a:cxn>
                <a:cxn ang="0">
                  <a:pos x="408" y="57"/>
                </a:cxn>
                <a:cxn ang="0">
                  <a:pos x="368" y="31"/>
                </a:cxn>
                <a:cxn ang="0">
                  <a:pos x="325" y="11"/>
                </a:cxn>
                <a:cxn ang="0">
                  <a:pos x="275" y="1"/>
                </a:cxn>
                <a:cxn ang="0">
                  <a:pos x="251" y="0"/>
                </a:cxn>
                <a:cxn ang="0">
                  <a:pos x="200" y="5"/>
                </a:cxn>
                <a:cxn ang="0">
                  <a:pos x="153" y="20"/>
                </a:cxn>
                <a:cxn ang="0">
                  <a:pos x="111" y="43"/>
                </a:cxn>
                <a:cxn ang="0">
                  <a:pos x="74" y="73"/>
                </a:cxn>
                <a:cxn ang="0">
                  <a:pos x="43" y="111"/>
                </a:cxn>
                <a:cxn ang="0">
                  <a:pos x="20" y="153"/>
                </a:cxn>
                <a:cxn ang="0">
                  <a:pos x="6" y="200"/>
                </a:cxn>
                <a:cxn ang="0">
                  <a:pos x="0" y="250"/>
                </a:cxn>
                <a:cxn ang="0">
                  <a:pos x="1" y="276"/>
                </a:cxn>
                <a:cxn ang="0">
                  <a:pos x="12" y="324"/>
                </a:cxn>
                <a:cxn ang="0">
                  <a:pos x="30" y="369"/>
                </a:cxn>
                <a:cxn ang="0">
                  <a:pos x="58" y="409"/>
                </a:cxn>
                <a:cxn ang="0">
                  <a:pos x="92" y="443"/>
                </a:cxn>
                <a:cxn ang="0">
                  <a:pos x="132" y="470"/>
                </a:cxn>
                <a:cxn ang="0">
                  <a:pos x="176" y="489"/>
                </a:cxn>
                <a:cxn ang="0">
                  <a:pos x="225" y="500"/>
                </a:cxn>
                <a:cxn ang="0">
                  <a:pos x="251" y="501"/>
                </a:cxn>
              </a:cxnLst>
              <a:rect l="0" t="0" r="r" b="b"/>
              <a:pathLst>
                <a:path w="500" h="501">
                  <a:moveTo>
                    <a:pt x="251" y="501"/>
                  </a:moveTo>
                  <a:lnTo>
                    <a:pt x="251" y="501"/>
                  </a:lnTo>
                  <a:lnTo>
                    <a:pt x="275" y="500"/>
                  </a:lnTo>
                  <a:lnTo>
                    <a:pt x="300" y="495"/>
                  </a:lnTo>
                  <a:lnTo>
                    <a:pt x="325" y="489"/>
                  </a:lnTo>
                  <a:lnTo>
                    <a:pt x="347" y="481"/>
                  </a:lnTo>
                  <a:lnTo>
                    <a:pt x="368" y="470"/>
                  </a:lnTo>
                  <a:lnTo>
                    <a:pt x="390" y="457"/>
                  </a:lnTo>
                  <a:lnTo>
                    <a:pt x="408" y="443"/>
                  </a:lnTo>
                  <a:lnTo>
                    <a:pt x="426" y="427"/>
                  </a:lnTo>
                  <a:lnTo>
                    <a:pt x="443" y="409"/>
                  </a:lnTo>
                  <a:lnTo>
                    <a:pt x="457" y="390"/>
                  </a:lnTo>
                  <a:lnTo>
                    <a:pt x="470" y="369"/>
                  </a:lnTo>
                  <a:lnTo>
                    <a:pt x="480" y="348"/>
                  </a:lnTo>
                  <a:lnTo>
                    <a:pt x="488" y="324"/>
                  </a:lnTo>
                  <a:lnTo>
                    <a:pt x="494" y="301"/>
                  </a:lnTo>
                  <a:lnTo>
                    <a:pt x="499" y="276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99" y="225"/>
                  </a:lnTo>
                  <a:lnTo>
                    <a:pt x="494" y="200"/>
                  </a:lnTo>
                  <a:lnTo>
                    <a:pt x="488" y="176"/>
                  </a:lnTo>
                  <a:lnTo>
                    <a:pt x="480" y="153"/>
                  </a:lnTo>
                  <a:lnTo>
                    <a:pt x="470" y="131"/>
                  </a:lnTo>
                  <a:lnTo>
                    <a:pt x="457" y="111"/>
                  </a:lnTo>
                  <a:lnTo>
                    <a:pt x="443" y="91"/>
                  </a:lnTo>
                  <a:lnTo>
                    <a:pt x="426" y="73"/>
                  </a:lnTo>
                  <a:lnTo>
                    <a:pt x="408" y="57"/>
                  </a:lnTo>
                  <a:lnTo>
                    <a:pt x="390" y="43"/>
                  </a:lnTo>
                  <a:lnTo>
                    <a:pt x="368" y="31"/>
                  </a:lnTo>
                  <a:lnTo>
                    <a:pt x="347" y="20"/>
                  </a:lnTo>
                  <a:lnTo>
                    <a:pt x="325" y="11"/>
                  </a:lnTo>
                  <a:lnTo>
                    <a:pt x="300" y="5"/>
                  </a:lnTo>
                  <a:lnTo>
                    <a:pt x="275" y="1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2" y="31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8" y="91"/>
                  </a:lnTo>
                  <a:lnTo>
                    <a:pt x="43" y="11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2" y="176"/>
                  </a:lnTo>
                  <a:lnTo>
                    <a:pt x="6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1" y="276"/>
                  </a:lnTo>
                  <a:lnTo>
                    <a:pt x="6" y="301"/>
                  </a:lnTo>
                  <a:lnTo>
                    <a:pt x="12" y="324"/>
                  </a:lnTo>
                  <a:lnTo>
                    <a:pt x="20" y="348"/>
                  </a:lnTo>
                  <a:lnTo>
                    <a:pt x="30" y="369"/>
                  </a:lnTo>
                  <a:lnTo>
                    <a:pt x="43" y="390"/>
                  </a:lnTo>
                  <a:lnTo>
                    <a:pt x="58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7"/>
                  </a:lnTo>
                  <a:lnTo>
                    <a:pt x="132" y="470"/>
                  </a:lnTo>
                  <a:lnTo>
                    <a:pt x="153" y="481"/>
                  </a:lnTo>
                  <a:lnTo>
                    <a:pt x="176" y="489"/>
                  </a:lnTo>
                  <a:lnTo>
                    <a:pt x="200" y="495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251" y="50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8" name="ïśḻïḑè">
            <a:extLst>
              <a:ext uri="{FF2B5EF4-FFF2-40B4-BE49-F238E27FC236}">
                <a16:creationId xmlns:a16="http://schemas.microsoft.com/office/drawing/2014/main" id="{6B6E4D97-C7B4-5363-BE6A-FFA8018920AD}"/>
              </a:ext>
            </a:extLst>
          </p:cNvPr>
          <p:cNvGrpSpPr/>
          <p:nvPr/>
        </p:nvGrpSpPr>
        <p:grpSpPr>
          <a:xfrm>
            <a:off x="13323684" y="5142776"/>
            <a:ext cx="559677" cy="1676857"/>
            <a:chOff x="1375862" y="4346583"/>
            <a:chExt cx="233360" cy="592178"/>
          </a:xfrm>
          <a:solidFill>
            <a:srgbClr val="A048EB">
              <a:alpha val="50000"/>
            </a:srgbClr>
          </a:solidFill>
        </p:grpSpPr>
        <p:sp>
          <p:nvSpPr>
            <p:cNvPr id="64" name="íṩḷiḑê">
              <a:extLst>
                <a:ext uri="{FF2B5EF4-FFF2-40B4-BE49-F238E27FC236}">
                  <a16:creationId xmlns:a16="http://schemas.microsoft.com/office/drawing/2014/main" id="{376CFBB1-0746-794B-2EA3-2170DAC36E3C}"/>
                </a:ext>
              </a:extLst>
            </p:cNvPr>
            <p:cNvSpPr/>
            <p:nvPr/>
          </p:nvSpPr>
          <p:spPr bwMode="auto">
            <a:xfrm>
              <a:off x="1375862" y="4448266"/>
              <a:ext cx="233360" cy="490495"/>
            </a:xfrm>
            <a:custGeom>
              <a:avLst/>
              <a:gdLst/>
              <a:ahLst/>
              <a:cxnLst>
                <a:cxn ang="0">
                  <a:pos x="0" y="1205"/>
                </a:cxn>
                <a:cxn ang="0">
                  <a:pos x="9" y="1246"/>
                </a:cxn>
                <a:cxn ang="0">
                  <a:pos x="31" y="1279"/>
                </a:cxn>
                <a:cxn ang="0">
                  <a:pos x="64" y="1301"/>
                </a:cxn>
                <a:cxn ang="0">
                  <a:pos x="104" y="1310"/>
                </a:cxn>
                <a:cxn ang="0">
                  <a:pos x="125" y="1307"/>
                </a:cxn>
                <a:cxn ang="0">
                  <a:pos x="163" y="1292"/>
                </a:cxn>
                <a:cxn ang="0">
                  <a:pos x="191" y="1264"/>
                </a:cxn>
                <a:cxn ang="0">
                  <a:pos x="206" y="1226"/>
                </a:cxn>
                <a:cxn ang="0">
                  <a:pos x="302" y="421"/>
                </a:cxn>
                <a:cxn ang="0">
                  <a:pos x="302" y="2542"/>
                </a:cxn>
                <a:cxn ang="0">
                  <a:pos x="312" y="2597"/>
                </a:cxn>
                <a:cxn ang="0">
                  <a:pos x="343" y="2642"/>
                </a:cxn>
                <a:cxn ang="0">
                  <a:pos x="388" y="2671"/>
                </a:cxn>
                <a:cxn ang="0">
                  <a:pos x="443" y="2683"/>
                </a:cxn>
                <a:cxn ang="0">
                  <a:pos x="471" y="2679"/>
                </a:cxn>
                <a:cxn ang="0">
                  <a:pos x="521" y="2658"/>
                </a:cxn>
                <a:cxn ang="0">
                  <a:pos x="560" y="2621"/>
                </a:cxn>
                <a:cxn ang="0">
                  <a:pos x="581" y="2570"/>
                </a:cxn>
                <a:cxn ang="0">
                  <a:pos x="669" y="1294"/>
                </a:cxn>
                <a:cxn ang="0">
                  <a:pos x="671" y="2570"/>
                </a:cxn>
                <a:cxn ang="0">
                  <a:pos x="694" y="2621"/>
                </a:cxn>
                <a:cxn ang="0">
                  <a:pos x="731" y="2658"/>
                </a:cxn>
                <a:cxn ang="0">
                  <a:pos x="782" y="2679"/>
                </a:cxn>
                <a:cxn ang="0">
                  <a:pos x="810" y="2683"/>
                </a:cxn>
                <a:cxn ang="0">
                  <a:pos x="865" y="2671"/>
                </a:cxn>
                <a:cxn ang="0">
                  <a:pos x="909" y="2642"/>
                </a:cxn>
                <a:cxn ang="0">
                  <a:pos x="940" y="2597"/>
                </a:cxn>
                <a:cxn ang="0">
                  <a:pos x="950" y="2542"/>
                </a:cxn>
                <a:cxn ang="0">
                  <a:pos x="1069" y="421"/>
                </a:cxn>
                <a:cxn ang="0">
                  <a:pos x="1072" y="1226"/>
                </a:cxn>
                <a:cxn ang="0">
                  <a:pos x="1087" y="1264"/>
                </a:cxn>
                <a:cxn ang="0">
                  <a:pos x="1115" y="1292"/>
                </a:cxn>
                <a:cxn ang="0">
                  <a:pos x="1153" y="1307"/>
                </a:cxn>
                <a:cxn ang="0">
                  <a:pos x="1174" y="1310"/>
                </a:cxn>
                <a:cxn ang="0">
                  <a:pos x="1214" y="1301"/>
                </a:cxn>
                <a:cxn ang="0">
                  <a:pos x="1247" y="1279"/>
                </a:cxn>
                <a:cxn ang="0">
                  <a:pos x="1270" y="1246"/>
                </a:cxn>
                <a:cxn ang="0">
                  <a:pos x="1278" y="1205"/>
                </a:cxn>
                <a:cxn ang="0">
                  <a:pos x="1278" y="267"/>
                </a:cxn>
                <a:cxn ang="0">
                  <a:pos x="1257" y="164"/>
                </a:cxn>
                <a:cxn ang="0">
                  <a:pos x="1199" y="78"/>
                </a:cxn>
                <a:cxn ang="0">
                  <a:pos x="1114" y="20"/>
                </a:cxn>
                <a:cxn ang="0">
                  <a:pos x="1011" y="0"/>
                </a:cxn>
                <a:cxn ang="0">
                  <a:pos x="213" y="5"/>
                </a:cxn>
                <a:cxn ang="0">
                  <a:pos x="118" y="45"/>
                </a:cxn>
                <a:cxn ang="0">
                  <a:pos x="46" y="118"/>
                </a:cxn>
                <a:cxn ang="0">
                  <a:pos x="6" y="213"/>
                </a:cxn>
              </a:cxnLst>
              <a:rect l="0" t="0" r="r" b="b"/>
              <a:pathLst>
                <a:path w="1278" h="2683">
                  <a:moveTo>
                    <a:pt x="0" y="276"/>
                  </a:moveTo>
                  <a:lnTo>
                    <a:pt x="0" y="276"/>
                  </a:lnTo>
                  <a:lnTo>
                    <a:pt x="0" y="1205"/>
                  </a:lnTo>
                  <a:lnTo>
                    <a:pt x="0" y="1205"/>
                  </a:lnTo>
                  <a:lnTo>
                    <a:pt x="1" y="1216"/>
                  </a:lnTo>
                  <a:lnTo>
                    <a:pt x="3" y="1226"/>
                  </a:lnTo>
                  <a:lnTo>
                    <a:pt x="5" y="1237"/>
                  </a:lnTo>
                  <a:lnTo>
                    <a:pt x="9" y="1246"/>
                  </a:lnTo>
                  <a:lnTo>
                    <a:pt x="13" y="1254"/>
                  </a:lnTo>
                  <a:lnTo>
                    <a:pt x="18" y="1264"/>
                  </a:lnTo>
                  <a:lnTo>
                    <a:pt x="24" y="1272"/>
                  </a:lnTo>
                  <a:lnTo>
                    <a:pt x="31" y="1279"/>
                  </a:lnTo>
                  <a:lnTo>
                    <a:pt x="38" y="1286"/>
                  </a:lnTo>
                  <a:lnTo>
                    <a:pt x="46" y="1292"/>
                  </a:lnTo>
                  <a:lnTo>
                    <a:pt x="54" y="1297"/>
                  </a:lnTo>
                  <a:lnTo>
                    <a:pt x="64" y="1301"/>
                  </a:lnTo>
                  <a:lnTo>
                    <a:pt x="73" y="1305"/>
                  </a:lnTo>
                  <a:lnTo>
                    <a:pt x="84" y="1307"/>
                  </a:lnTo>
                  <a:lnTo>
                    <a:pt x="93" y="1309"/>
                  </a:lnTo>
                  <a:lnTo>
                    <a:pt x="104" y="1310"/>
                  </a:lnTo>
                  <a:lnTo>
                    <a:pt x="104" y="1310"/>
                  </a:lnTo>
                  <a:lnTo>
                    <a:pt x="104" y="1310"/>
                  </a:lnTo>
                  <a:lnTo>
                    <a:pt x="115" y="1309"/>
                  </a:lnTo>
                  <a:lnTo>
                    <a:pt x="125" y="1307"/>
                  </a:lnTo>
                  <a:lnTo>
                    <a:pt x="136" y="1305"/>
                  </a:lnTo>
                  <a:lnTo>
                    <a:pt x="145" y="1301"/>
                  </a:lnTo>
                  <a:lnTo>
                    <a:pt x="155" y="1297"/>
                  </a:lnTo>
                  <a:lnTo>
                    <a:pt x="163" y="1292"/>
                  </a:lnTo>
                  <a:lnTo>
                    <a:pt x="171" y="1286"/>
                  </a:lnTo>
                  <a:lnTo>
                    <a:pt x="178" y="1279"/>
                  </a:lnTo>
                  <a:lnTo>
                    <a:pt x="185" y="1272"/>
                  </a:lnTo>
                  <a:lnTo>
                    <a:pt x="191" y="1264"/>
                  </a:lnTo>
                  <a:lnTo>
                    <a:pt x="196" y="1254"/>
                  </a:lnTo>
                  <a:lnTo>
                    <a:pt x="200" y="1246"/>
                  </a:lnTo>
                  <a:lnTo>
                    <a:pt x="204" y="1237"/>
                  </a:lnTo>
                  <a:lnTo>
                    <a:pt x="206" y="1226"/>
                  </a:lnTo>
                  <a:lnTo>
                    <a:pt x="208" y="1216"/>
                  </a:lnTo>
                  <a:lnTo>
                    <a:pt x="209" y="1205"/>
                  </a:lnTo>
                  <a:lnTo>
                    <a:pt x="209" y="421"/>
                  </a:lnTo>
                  <a:lnTo>
                    <a:pt x="302" y="421"/>
                  </a:lnTo>
                  <a:lnTo>
                    <a:pt x="302" y="1284"/>
                  </a:lnTo>
                  <a:lnTo>
                    <a:pt x="302" y="1284"/>
                  </a:lnTo>
                  <a:lnTo>
                    <a:pt x="302" y="2542"/>
                  </a:lnTo>
                  <a:lnTo>
                    <a:pt x="302" y="2542"/>
                  </a:lnTo>
                  <a:lnTo>
                    <a:pt x="302" y="2557"/>
                  </a:lnTo>
                  <a:lnTo>
                    <a:pt x="304" y="2570"/>
                  </a:lnTo>
                  <a:lnTo>
                    <a:pt x="308" y="2584"/>
                  </a:lnTo>
                  <a:lnTo>
                    <a:pt x="312" y="2597"/>
                  </a:lnTo>
                  <a:lnTo>
                    <a:pt x="318" y="2609"/>
                  </a:lnTo>
                  <a:lnTo>
                    <a:pt x="325" y="2621"/>
                  </a:lnTo>
                  <a:lnTo>
                    <a:pt x="334" y="2631"/>
                  </a:lnTo>
                  <a:lnTo>
                    <a:pt x="343" y="2642"/>
                  </a:lnTo>
                  <a:lnTo>
                    <a:pt x="352" y="2651"/>
                  </a:lnTo>
                  <a:lnTo>
                    <a:pt x="364" y="2658"/>
                  </a:lnTo>
                  <a:lnTo>
                    <a:pt x="376" y="2665"/>
                  </a:lnTo>
                  <a:lnTo>
                    <a:pt x="388" y="2671"/>
                  </a:lnTo>
                  <a:lnTo>
                    <a:pt x="401" y="2677"/>
                  </a:lnTo>
                  <a:lnTo>
                    <a:pt x="415" y="2679"/>
                  </a:lnTo>
                  <a:lnTo>
                    <a:pt x="428" y="2682"/>
                  </a:lnTo>
                  <a:lnTo>
                    <a:pt x="443" y="2683"/>
                  </a:lnTo>
                  <a:lnTo>
                    <a:pt x="443" y="2683"/>
                  </a:lnTo>
                  <a:lnTo>
                    <a:pt x="443" y="2683"/>
                  </a:lnTo>
                  <a:lnTo>
                    <a:pt x="457" y="2682"/>
                  </a:lnTo>
                  <a:lnTo>
                    <a:pt x="471" y="2679"/>
                  </a:lnTo>
                  <a:lnTo>
                    <a:pt x="484" y="2677"/>
                  </a:lnTo>
                  <a:lnTo>
                    <a:pt x="497" y="2671"/>
                  </a:lnTo>
                  <a:lnTo>
                    <a:pt x="509" y="2665"/>
                  </a:lnTo>
                  <a:lnTo>
                    <a:pt x="521" y="2658"/>
                  </a:lnTo>
                  <a:lnTo>
                    <a:pt x="531" y="2651"/>
                  </a:lnTo>
                  <a:lnTo>
                    <a:pt x="542" y="2642"/>
                  </a:lnTo>
                  <a:lnTo>
                    <a:pt x="551" y="2631"/>
                  </a:lnTo>
                  <a:lnTo>
                    <a:pt x="560" y="2621"/>
                  </a:lnTo>
                  <a:lnTo>
                    <a:pt x="567" y="2609"/>
                  </a:lnTo>
                  <a:lnTo>
                    <a:pt x="573" y="2597"/>
                  </a:lnTo>
                  <a:lnTo>
                    <a:pt x="577" y="2584"/>
                  </a:lnTo>
                  <a:lnTo>
                    <a:pt x="581" y="2570"/>
                  </a:lnTo>
                  <a:lnTo>
                    <a:pt x="582" y="2557"/>
                  </a:lnTo>
                  <a:lnTo>
                    <a:pt x="583" y="2542"/>
                  </a:lnTo>
                  <a:lnTo>
                    <a:pt x="583" y="1294"/>
                  </a:lnTo>
                  <a:lnTo>
                    <a:pt x="669" y="1294"/>
                  </a:lnTo>
                  <a:lnTo>
                    <a:pt x="669" y="2542"/>
                  </a:lnTo>
                  <a:lnTo>
                    <a:pt x="669" y="2542"/>
                  </a:lnTo>
                  <a:lnTo>
                    <a:pt x="670" y="2557"/>
                  </a:lnTo>
                  <a:lnTo>
                    <a:pt x="671" y="2570"/>
                  </a:lnTo>
                  <a:lnTo>
                    <a:pt x="675" y="2584"/>
                  </a:lnTo>
                  <a:lnTo>
                    <a:pt x="680" y="2597"/>
                  </a:lnTo>
                  <a:lnTo>
                    <a:pt x="686" y="2609"/>
                  </a:lnTo>
                  <a:lnTo>
                    <a:pt x="694" y="2621"/>
                  </a:lnTo>
                  <a:lnTo>
                    <a:pt x="701" y="2631"/>
                  </a:lnTo>
                  <a:lnTo>
                    <a:pt x="710" y="2642"/>
                  </a:lnTo>
                  <a:lnTo>
                    <a:pt x="721" y="2651"/>
                  </a:lnTo>
                  <a:lnTo>
                    <a:pt x="731" y="2658"/>
                  </a:lnTo>
                  <a:lnTo>
                    <a:pt x="743" y="2665"/>
                  </a:lnTo>
                  <a:lnTo>
                    <a:pt x="755" y="2671"/>
                  </a:lnTo>
                  <a:lnTo>
                    <a:pt x="768" y="2677"/>
                  </a:lnTo>
                  <a:lnTo>
                    <a:pt x="782" y="2679"/>
                  </a:lnTo>
                  <a:lnTo>
                    <a:pt x="796" y="2682"/>
                  </a:lnTo>
                  <a:lnTo>
                    <a:pt x="810" y="2683"/>
                  </a:lnTo>
                  <a:lnTo>
                    <a:pt x="810" y="2683"/>
                  </a:lnTo>
                  <a:lnTo>
                    <a:pt x="810" y="2683"/>
                  </a:lnTo>
                  <a:lnTo>
                    <a:pt x="825" y="2682"/>
                  </a:lnTo>
                  <a:lnTo>
                    <a:pt x="839" y="2679"/>
                  </a:lnTo>
                  <a:lnTo>
                    <a:pt x="852" y="2677"/>
                  </a:lnTo>
                  <a:lnTo>
                    <a:pt x="865" y="2671"/>
                  </a:lnTo>
                  <a:lnTo>
                    <a:pt x="877" y="2665"/>
                  </a:lnTo>
                  <a:lnTo>
                    <a:pt x="888" y="2658"/>
                  </a:lnTo>
                  <a:lnTo>
                    <a:pt x="900" y="2651"/>
                  </a:lnTo>
                  <a:lnTo>
                    <a:pt x="909" y="2642"/>
                  </a:lnTo>
                  <a:lnTo>
                    <a:pt x="919" y="2631"/>
                  </a:lnTo>
                  <a:lnTo>
                    <a:pt x="927" y="2621"/>
                  </a:lnTo>
                  <a:lnTo>
                    <a:pt x="934" y="2609"/>
                  </a:lnTo>
                  <a:lnTo>
                    <a:pt x="940" y="2597"/>
                  </a:lnTo>
                  <a:lnTo>
                    <a:pt x="945" y="2584"/>
                  </a:lnTo>
                  <a:lnTo>
                    <a:pt x="948" y="2570"/>
                  </a:lnTo>
                  <a:lnTo>
                    <a:pt x="950" y="2557"/>
                  </a:lnTo>
                  <a:lnTo>
                    <a:pt x="950" y="2542"/>
                  </a:lnTo>
                  <a:lnTo>
                    <a:pt x="950" y="1294"/>
                  </a:lnTo>
                  <a:lnTo>
                    <a:pt x="950" y="1284"/>
                  </a:lnTo>
                  <a:lnTo>
                    <a:pt x="950" y="421"/>
                  </a:lnTo>
                  <a:lnTo>
                    <a:pt x="1069" y="421"/>
                  </a:lnTo>
                  <a:lnTo>
                    <a:pt x="1069" y="1205"/>
                  </a:lnTo>
                  <a:lnTo>
                    <a:pt x="1069" y="1205"/>
                  </a:lnTo>
                  <a:lnTo>
                    <a:pt x="1071" y="1216"/>
                  </a:lnTo>
                  <a:lnTo>
                    <a:pt x="1072" y="1226"/>
                  </a:lnTo>
                  <a:lnTo>
                    <a:pt x="1074" y="1237"/>
                  </a:lnTo>
                  <a:lnTo>
                    <a:pt x="1078" y="1246"/>
                  </a:lnTo>
                  <a:lnTo>
                    <a:pt x="1082" y="1254"/>
                  </a:lnTo>
                  <a:lnTo>
                    <a:pt x="1087" y="1264"/>
                  </a:lnTo>
                  <a:lnTo>
                    <a:pt x="1093" y="1272"/>
                  </a:lnTo>
                  <a:lnTo>
                    <a:pt x="1100" y="1279"/>
                  </a:lnTo>
                  <a:lnTo>
                    <a:pt x="1107" y="1286"/>
                  </a:lnTo>
                  <a:lnTo>
                    <a:pt x="1115" y="1292"/>
                  </a:lnTo>
                  <a:lnTo>
                    <a:pt x="1124" y="1297"/>
                  </a:lnTo>
                  <a:lnTo>
                    <a:pt x="1133" y="1301"/>
                  </a:lnTo>
                  <a:lnTo>
                    <a:pt x="1142" y="1305"/>
                  </a:lnTo>
                  <a:lnTo>
                    <a:pt x="1153" y="1307"/>
                  </a:lnTo>
                  <a:lnTo>
                    <a:pt x="1164" y="1309"/>
                  </a:lnTo>
                  <a:lnTo>
                    <a:pt x="1174" y="1310"/>
                  </a:lnTo>
                  <a:lnTo>
                    <a:pt x="1174" y="1310"/>
                  </a:lnTo>
                  <a:lnTo>
                    <a:pt x="1174" y="1310"/>
                  </a:lnTo>
                  <a:lnTo>
                    <a:pt x="1185" y="1309"/>
                  </a:lnTo>
                  <a:lnTo>
                    <a:pt x="1194" y="1307"/>
                  </a:lnTo>
                  <a:lnTo>
                    <a:pt x="1205" y="1305"/>
                  </a:lnTo>
                  <a:lnTo>
                    <a:pt x="1214" y="1301"/>
                  </a:lnTo>
                  <a:lnTo>
                    <a:pt x="1224" y="1297"/>
                  </a:lnTo>
                  <a:lnTo>
                    <a:pt x="1232" y="1292"/>
                  </a:lnTo>
                  <a:lnTo>
                    <a:pt x="1240" y="1286"/>
                  </a:lnTo>
                  <a:lnTo>
                    <a:pt x="1247" y="1279"/>
                  </a:lnTo>
                  <a:lnTo>
                    <a:pt x="1254" y="1272"/>
                  </a:lnTo>
                  <a:lnTo>
                    <a:pt x="1260" y="1264"/>
                  </a:lnTo>
                  <a:lnTo>
                    <a:pt x="1265" y="1254"/>
                  </a:lnTo>
                  <a:lnTo>
                    <a:pt x="1270" y="1246"/>
                  </a:lnTo>
                  <a:lnTo>
                    <a:pt x="1273" y="1237"/>
                  </a:lnTo>
                  <a:lnTo>
                    <a:pt x="1275" y="1226"/>
                  </a:lnTo>
                  <a:lnTo>
                    <a:pt x="1278" y="1216"/>
                  </a:lnTo>
                  <a:lnTo>
                    <a:pt x="1278" y="1205"/>
                  </a:lnTo>
                  <a:lnTo>
                    <a:pt x="1278" y="276"/>
                  </a:lnTo>
                  <a:lnTo>
                    <a:pt x="1278" y="276"/>
                  </a:lnTo>
                  <a:lnTo>
                    <a:pt x="1278" y="267"/>
                  </a:lnTo>
                  <a:lnTo>
                    <a:pt x="1278" y="267"/>
                  </a:lnTo>
                  <a:lnTo>
                    <a:pt x="1277" y="240"/>
                  </a:lnTo>
                  <a:lnTo>
                    <a:pt x="1273" y="213"/>
                  </a:lnTo>
                  <a:lnTo>
                    <a:pt x="1266" y="187"/>
                  </a:lnTo>
                  <a:lnTo>
                    <a:pt x="1257" y="164"/>
                  </a:lnTo>
                  <a:lnTo>
                    <a:pt x="1246" y="140"/>
                  </a:lnTo>
                  <a:lnTo>
                    <a:pt x="1232" y="118"/>
                  </a:lnTo>
                  <a:lnTo>
                    <a:pt x="1217" y="97"/>
                  </a:lnTo>
                  <a:lnTo>
                    <a:pt x="1199" y="78"/>
                  </a:lnTo>
                  <a:lnTo>
                    <a:pt x="1180" y="61"/>
                  </a:lnTo>
                  <a:lnTo>
                    <a:pt x="1160" y="45"/>
                  </a:lnTo>
                  <a:lnTo>
                    <a:pt x="1138" y="32"/>
                  </a:lnTo>
                  <a:lnTo>
                    <a:pt x="1114" y="20"/>
                  </a:lnTo>
                  <a:lnTo>
                    <a:pt x="1089" y="12"/>
                  </a:lnTo>
                  <a:lnTo>
                    <a:pt x="1065" y="5"/>
                  </a:lnTo>
                  <a:lnTo>
                    <a:pt x="1038" y="1"/>
                  </a:lnTo>
                  <a:lnTo>
                    <a:pt x="10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40" y="1"/>
                  </a:lnTo>
                  <a:lnTo>
                    <a:pt x="213" y="5"/>
                  </a:lnTo>
                  <a:lnTo>
                    <a:pt x="189" y="12"/>
                  </a:lnTo>
                  <a:lnTo>
                    <a:pt x="164" y="20"/>
                  </a:lnTo>
                  <a:lnTo>
                    <a:pt x="140" y="32"/>
                  </a:lnTo>
                  <a:lnTo>
                    <a:pt x="118" y="45"/>
                  </a:lnTo>
                  <a:lnTo>
                    <a:pt x="98" y="61"/>
                  </a:lnTo>
                  <a:lnTo>
                    <a:pt x="79" y="78"/>
                  </a:lnTo>
                  <a:lnTo>
                    <a:pt x="62" y="97"/>
                  </a:lnTo>
                  <a:lnTo>
                    <a:pt x="46" y="118"/>
                  </a:lnTo>
                  <a:lnTo>
                    <a:pt x="33" y="140"/>
                  </a:lnTo>
                  <a:lnTo>
                    <a:pt x="21" y="164"/>
                  </a:lnTo>
                  <a:lnTo>
                    <a:pt x="12" y="187"/>
                  </a:lnTo>
                  <a:lnTo>
                    <a:pt x="6" y="213"/>
                  </a:lnTo>
                  <a:lnTo>
                    <a:pt x="1" y="240"/>
                  </a:lnTo>
                  <a:lnTo>
                    <a:pt x="0" y="267"/>
                  </a:lnTo>
                  <a:lnTo>
                    <a:pt x="0" y="27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ïşḷîḍè">
              <a:extLst>
                <a:ext uri="{FF2B5EF4-FFF2-40B4-BE49-F238E27FC236}">
                  <a16:creationId xmlns:a16="http://schemas.microsoft.com/office/drawing/2014/main" id="{1F154AC0-5EBB-5818-3C37-5E0B0D3376F7}"/>
                </a:ext>
              </a:extLst>
            </p:cNvPr>
            <p:cNvSpPr/>
            <p:nvPr/>
          </p:nvSpPr>
          <p:spPr bwMode="auto">
            <a:xfrm>
              <a:off x="1446821" y="4346583"/>
              <a:ext cx="91442" cy="91442"/>
            </a:xfrm>
            <a:custGeom>
              <a:avLst/>
              <a:gdLst/>
              <a:ahLst/>
              <a:cxnLst>
                <a:cxn ang="0">
                  <a:pos x="251" y="501"/>
                </a:cxn>
                <a:cxn ang="0">
                  <a:pos x="300" y="495"/>
                </a:cxn>
                <a:cxn ang="0">
                  <a:pos x="347" y="481"/>
                </a:cxn>
                <a:cxn ang="0">
                  <a:pos x="390" y="457"/>
                </a:cxn>
                <a:cxn ang="0">
                  <a:pos x="426" y="427"/>
                </a:cxn>
                <a:cxn ang="0">
                  <a:pos x="457" y="390"/>
                </a:cxn>
                <a:cxn ang="0">
                  <a:pos x="480" y="348"/>
                </a:cxn>
                <a:cxn ang="0">
                  <a:pos x="494" y="301"/>
                </a:cxn>
                <a:cxn ang="0">
                  <a:pos x="500" y="250"/>
                </a:cxn>
                <a:cxn ang="0">
                  <a:pos x="499" y="225"/>
                </a:cxn>
                <a:cxn ang="0">
                  <a:pos x="488" y="176"/>
                </a:cxn>
                <a:cxn ang="0">
                  <a:pos x="470" y="131"/>
                </a:cxn>
                <a:cxn ang="0">
                  <a:pos x="443" y="91"/>
                </a:cxn>
                <a:cxn ang="0">
                  <a:pos x="408" y="57"/>
                </a:cxn>
                <a:cxn ang="0">
                  <a:pos x="368" y="31"/>
                </a:cxn>
                <a:cxn ang="0">
                  <a:pos x="325" y="11"/>
                </a:cxn>
                <a:cxn ang="0">
                  <a:pos x="275" y="1"/>
                </a:cxn>
                <a:cxn ang="0">
                  <a:pos x="251" y="0"/>
                </a:cxn>
                <a:cxn ang="0">
                  <a:pos x="200" y="5"/>
                </a:cxn>
                <a:cxn ang="0">
                  <a:pos x="153" y="20"/>
                </a:cxn>
                <a:cxn ang="0">
                  <a:pos x="111" y="43"/>
                </a:cxn>
                <a:cxn ang="0">
                  <a:pos x="74" y="73"/>
                </a:cxn>
                <a:cxn ang="0">
                  <a:pos x="43" y="111"/>
                </a:cxn>
                <a:cxn ang="0">
                  <a:pos x="20" y="153"/>
                </a:cxn>
                <a:cxn ang="0">
                  <a:pos x="6" y="200"/>
                </a:cxn>
                <a:cxn ang="0">
                  <a:pos x="0" y="250"/>
                </a:cxn>
                <a:cxn ang="0">
                  <a:pos x="1" y="276"/>
                </a:cxn>
                <a:cxn ang="0">
                  <a:pos x="12" y="324"/>
                </a:cxn>
                <a:cxn ang="0">
                  <a:pos x="30" y="369"/>
                </a:cxn>
                <a:cxn ang="0">
                  <a:pos x="58" y="409"/>
                </a:cxn>
                <a:cxn ang="0">
                  <a:pos x="92" y="443"/>
                </a:cxn>
                <a:cxn ang="0">
                  <a:pos x="132" y="470"/>
                </a:cxn>
                <a:cxn ang="0">
                  <a:pos x="176" y="489"/>
                </a:cxn>
                <a:cxn ang="0">
                  <a:pos x="225" y="500"/>
                </a:cxn>
                <a:cxn ang="0">
                  <a:pos x="251" y="501"/>
                </a:cxn>
              </a:cxnLst>
              <a:rect l="0" t="0" r="r" b="b"/>
              <a:pathLst>
                <a:path w="500" h="501">
                  <a:moveTo>
                    <a:pt x="251" y="501"/>
                  </a:moveTo>
                  <a:lnTo>
                    <a:pt x="251" y="501"/>
                  </a:lnTo>
                  <a:lnTo>
                    <a:pt x="275" y="500"/>
                  </a:lnTo>
                  <a:lnTo>
                    <a:pt x="300" y="495"/>
                  </a:lnTo>
                  <a:lnTo>
                    <a:pt x="325" y="489"/>
                  </a:lnTo>
                  <a:lnTo>
                    <a:pt x="347" y="481"/>
                  </a:lnTo>
                  <a:lnTo>
                    <a:pt x="368" y="470"/>
                  </a:lnTo>
                  <a:lnTo>
                    <a:pt x="390" y="457"/>
                  </a:lnTo>
                  <a:lnTo>
                    <a:pt x="408" y="443"/>
                  </a:lnTo>
                  <a:lnTo>
                    <a:pt x="426" y="427"/>
                  </a:lnTo>
                  <a:lnTo>
                    <a:pt x="443" y="409"/>
                  </a:lnTo>
                  <a:lnTo>
                    <a:pt x="457" y="390"/>
                  </a:lnTo>
                  <a:lnTo>
                    <a:pt x="470" y="369"/>
                  </a:lnTo>
                  <a:lnTo>
                    <a:pt x="480" y="348"/>
                  </a:lnTo>
                  <a:lnTo>
                    <a:pt x="488" y="324"/>
                  </a:lnTo>
                  <a:lnTo>
                    <a:pt x="494" y="301"/>
                  </a:lnTo>
                  <a:lnTo>
                    <a:pt x="499" y="276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99" y="225"/>
                  </a:lnTo>
                  <a:lnTo>
                    <a:pt x="494" y="200"/>
                  </a:lnTo>
                  <a:lnTo>
                    <a:pt x="488" y="176"/>
                  </a:lnTo>
                  <a:lnTo>
                    <a:pt x="480" y="153"/>
                  </a:lnTo>
                  <a:lnTo>
                    <a:pt x="470" y="131"/>
                  </a:lnTo>
                  <a:lnTo>
                    <a:pt x="457" y="111"/>
                  </a:lnTo>
                  <a:lnTo>
                    <a:pt x="443" y="91"/>
                  </a:lnTo>
                  <a:lnTo>
                    <a:pt x="426" y="73"/>
                  </a:lnTo>
                  <a:lnTo>
                    <a:pt x="408" y="57"/>
                  </a:lnTo>
                  <a:lnTo>
                    <a:pt x="390" y="43"/>
                  </a:lnTo>
                  <a:lnTo>
                    <a:pt x="368" y="31"/>
                  </a:lnTo>
                  <a:lnTo>
                    <a:pt x="347" y="20"/>
                  </a:lnTo>
                  <a:lnTo>
                    <a:pt x="325" y="11"/>
                  </a:lnTo>
                  <a:lnTo>
                    <a:pt x="300" y="5"/>
                  </a:lnTo>
                  <a:lnTo>
                    <a:pt x="275" y="1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2" y="31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8" y="91"/>
                  </a:lnTo>
                  <a:lnTo>
                    <a:pt x="43" y="11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2" y="176"/>
                  </a:lnTo>
                  <a:lnTo>
                    <a:pt x="6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1" y="276"/>
                  </a:lnTo>
                  <a:lnTo>
                    <a:pt x="6" y="301"/>
                  </a:lnTo>
                  <a:lnTo>
                    <a:pt x="12" y="324"/>
                  </a:lnTo>
                  <a:lnTo>
                    <a:pt x="20" y="348"/>
                  </a:lnTo>
                  <a:lnTo>
                    <a:pt x="30" y="369"/>
                  </a:lnTo>
                  <a:lnTo>
                    <a:pt x="43" y="390"/>
                  </a:lnTo>
                  <a:lnTo>
                    <a:pt x="58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7"/>
                  </a:lnTo>
                  <a:lnTo>
                    <a:pt x="132" y="470"/>
                  </a:lnTo>
                  <a:lnTo>
                    <a:pt x="153" y="481"/>
                  </a:lnTo>
                  <a:lnTo>
                    <a:pt x="176" y="489"/>
                  </a:lnTo>
                  <a:lnTo>
                    <a:pt x="200" y="495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251" y="50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1" name="islïdê">
            <a:extLst>
              <a:ext uri="{FF2B5EF4-FFF2-40B4-BE49-F238E27FC236}">
                <a16:creationId xmlns:a16="http://schemas.microsoft.com/office/drawing/2014/main" id="{A8DDA1B9-3143-D3C1-1825-AAA646C5E3D6}"/>
              </a:ext>
            </a:extLst>
          </p:cNvPr>
          <p:cNvGrpSpPr/>
          <p:nvPr/>
        </p:nvGrpSpPr>
        <p:grpSpPr>
          <a:xfrm>
            <a:off x="13958428" y="5142776"/>
            <a:ext cx="559677" cy="1676854"/>
            <a:chOff x="1375862" y="4346583"/>
            <a:chExt cx="233360" cy="592177"/>
          </a:xfrm>
          <a:solidFill>
            <a:schemeClr val="accent2"/>
          </a:solidFill>
        </p:grpSpPr>
        <p:sp>
          <p:nvSpPr>
            <p:cNvPr id="62" name="ïṡlîďe">
              <a:extLst>
                <a:ext uri="{FF2B5EF4-FFF2-40B4-BE49-F238E27FC236}">
                  <a16:creationId xmlns:a16="http://schemas.microsoft.com/office/drawing/2014/main" id="{21FF1230-1E33-7C9A-DDC1-FC19E72A0D8F}"/>
                </a:ext>
              </a:extLst>
            </p:cNvPr>
            <p:cNvSpPr/>
            <p:nvPr/>
          </p:nvSpPr>
          <p:spPr bwMode="auto">
            <a:xfrm>
              <a:off x="1375862" y="4448265"/>
              <a:ext cx="233360" cy="490495"/>
            </a:xfrm>
            <a:custGeom>
              <a:avLst/>
              <a:gdLst/>
              <a:ahLst/>
              <a:cxnLst>
                <a:cxn ang="0">
                  <a:pos x="0" y="1205"/>
                </a:cxn>
                <a:cxn ang="0">
                  <a:pos x="9" y="1246"/>
                </a:cxn>
                <a:cxn ang="0">
                  <a:pos x="31" y="1279"/>
                </a:cxn>
                <a:cxn ang="0">
                  <a:pos x="64" y="1301"/>
                </a:cxn>
                <a:cxn ang="0">
                  <a:pos x="104" y="1310"/>
                </a:cxn>
                <a:cxn ang="0">
                  <a:pos x="125" y="1307"/>
                </a:cxn>
                <a:cxn ang="0">
                  <a:pos x="163" y="1292"/>
                </a:cxn>
                <a:cxn ang="0">
                  <a:pos x="191" y="1264"/>
                </a:cxn>
                <a:cxn ang="0">
                  <a:pos x="206" y="1226"/>
                </a:cxn>
                <a:cxn ang="0">
                  <a:pos x="302" y="421"/>
                </a:cxn>
                <a:cxn ang="0">
                  <a:pos x="302" y="2542"/>
                </a:cxn>
                <a:cxn ang="0">
                  <a:pos x="312" y="2597"/>
                </a:cxn>
                <a:cxn ang="0">
                  <a:pos x="343" y="2642"/>
                </a:cxn>
                <a:cxn ang="0">
                  <a:pos x="388" y="2671"/>
                </a:cxn>
                <a:cxn ang="0">
                  <a:pos x="443" y="2683"/>
                </a:cxn>
                <a:cxn ang="0">
                  <a:pos x="471" y="2679"/>
                </a:cxn>
                <a:cxn ang="0">
                  <a:pos x="521" y="2658"/>
                </a:cxn>
                <a:cxn ang="0">
                  <a:pos x="560" y="2621"/>
                </a:cxn>
                <a:cxn ang="0">
                  <a:pos x="581" y="2570"/>
                </a:cxn>
                <a:cxn ang="0">
                  <a:pos x="669" y="1294"/>
                </a:cxn>
                <a:cxn ang="0">
                  <a:pos x="671" y="2570"/>
                </a:cxn>
                <a:cxn ang="0">
                  <a:pos x="694" y="2621"/>
                </a:cxn>
                <a:cxn ang="0">
                  <a:pos x="731" y="2658"/>
                </a:cxn>
                <a:cxn ang="0">
                  <a:pos x="782" y="2679"/>
                </a:cxn>
                <a:cxn ang="0">
                  <a:pos x="810" y="2683"/>
                </a:cxn>
                <a:cxn ang="0">
                  <a:pos x="865" y="2671"/>
                </a:cxn>
                <a:cxn ang="0">
                  <a:pos x="909" y="2642"/>
                </a:cxn>
                <a:cxn ang="0">
                  <a:pos x="940" y="2597"/>
                </a:cxn>
                <a:cxn ang="0">
                  <a:pos x="950" y="2542"/>
                </a:cxn>
                <a:cxn ang="0">
                  <a:pos x="1069" y="421"/>
                </a:cxn>
                <a:cxn ang="0">
                  <a:pos x="1072" y="1226"/>
                </a:cxn>
                <a:cxn ang="0">
                  <a:pos x="1087" y="1264"/>
                </a:cxn>
                <a:cxn ang="0">
                  <a:pos x="1115" y="1292"/>
                </a:cxn>
                <a:cxn ang="0">
                  <a:pos x="1153" y="1307"/>
                </a:cxn>
                <a:cxn ang="0">
                  <a:pos x="1174" y="1310"/>
                </a:cxn>
                <a:cxn ang="0">
                  <a:pos x="1214" y="1301"/>
                </a:cxn>
                <a:cxn ang="0">
                  <a:pos x="1247" y="1279"/>
                </a:cxn>
                <a:cxn ang="0">
                  <a:pos x="1270" y="1246"/>
                </a:cxn>
                <a:cxn ang="0">
                  <a:pos x="1278" y="1205"/>
                </a:cxn>
                <a:cxn ang="0">
                  <a:pos x="1278" y="267"/>
                </a:cxn>
                <a:cxn ang="0">
                  <a:pos x="1257" y="164"/>
                </a:cxn>
                <a:cxn ang="0">
                  <a:pos x="1199" y="78"/>
                </a:cxn>
                <a:cxn ang="0">
                  <a:pos x="1114" y="20"/>
                </a:cxn>
                <a:cxn ang="0">
                  <a:pos x="1011" y="0"/>
                </a:cxn>
                <a:cxn ang="0">
                  <a:pos x="213" y="5"/>
                </a:cxn>
                <a:cxn ang="0">
                  <a:pos x="118" y="45"/>
                </a:cxn>
                <a:cxn ang="0">
                  <a:pos x="46" y="118"/>
                </a:cxn>
                <a:cxn ang="0">
                  <a:pos x="6" y="213"/>
                </a:cxn>
              </a:cxnLst>
              <a:rect l="0" t="0" r="r" b="b"/>
              <a:pathLst>
                <a:path w="1278" h="2683">
                  <a:moveTo>
                    <a:pt x="0" y="276"/>
                  </a:moveTo>
                  <a:lnTo>
                    <a:pt x="0" y="276"/>
                  </a:lnTo>
                  <a:lnTo>
                    <a:pt x="0" y="1205"/>
                  </a:lnTo>
                  <a:lnTo>
                    <a:pt x="0" y="1205"/>
                  </a:lnTo>
                  <a:lnTo>
                    <a:pt x="1" y="1216"/>
                  </a:lnTo>
                  <a:lnTo>
                    <a:pt x="3" y="1226"/>
                  </a:lnTo>
                  <a:lnTo>
                    <a:pt x="5" y="1237"/>
                  </a:lnTo>
                  <a:lnTo>
                    <a:pt x="9" y="1246"/>
                  </a:lnTo>
                  <a:lnTo>
                    <a:pt x="13" y="1254"/>
                  </a:lnTo>
                  <a:lnTo>
                    <a:pt x="18" y="1264"/>
                  </a:lnTo>
                  <a:lnTo>
                    <a:pt x="24" y="1272"/>
                  </a:lnTo>
                  <a:lnTo>
                    <a:pt x="31" y="1279"/>
                  </a:lnTo>
                  <a:lnTo>
                    <a:pt x="38" y="1286"/>
                  </a:lnTo>
                  <a:lnTo>
                    <a:pt x="46" y="1292"/>
                  </a:lnTo>
                  <a:lnTo>
                    <a:pt x="54" y="1297"/>
                  </a:lnTo>
                  <a:lnTo>
                    <a:pt x="64" y="1301"/>
                  </a:lnTo>
                  <a:lnTo>
                    <a:pt x="73" y="1305"/>
                  </a:lnTo>
                  <a:lnTo>
                    <a:pt x="84" y="1307"/>
                  </a:lnTo>
                  <a:lnTo>
                    <a:pt x="93" y="1309"/>
                  </a:lnTo>
                  <a:lnTo>
                    <a:pt x="104" y="1310"/>
                  </a:lnTo>
                  <a:lnTo>
                    <a:pt x="104" y="1310"/>
                  </a:lnTo>
                  <a:lnTo>
                    <a:pt x="104" y="1310"/>
                  </a:lnTo>
                  <a:lnTo>
                    <a:pt x="115" y="1309"/>
                  </a:lnTo>
                  <a:lnTo>
                    <a:pt x="125" y="1307"/>
                  </a:lnTo>
                  <a:lnTo>
                    <a:pt x="136" y="1305"/>
                  </a:lnTo>
                  <a:lnTo>
                    <a:pt x="145" y="1301"/>
                  </a:lnTo>
                  <a:lnTo>
                    <a:pt x="155" y="1297"/>
                  </a:lnTo>
                  <a:lnTo>
                    <a:pt x="163" y="1292"/>
                  </a:lnTo>
                  <a:lnTo>
                    <a:pt x="171" y="1286"/>
                  </a:lnTo>
                  <a:lnTo>
                    <a:pt x="178" y="1279"/>
                  </a:lnTo>
                  <a:lnTo>
                    <a:pt x="185" y="1272"/>
                  </a:lnTo>
                  <a:lnTo>
                    <a:pt x="191" y="1264"/>
                  </a:lnTo>
                  <a:lnTo>
                    <a:pt x="196" y="1254"/>
                  </a:lnTo>
                  <a:lnTo>
                    <a:pt x="200" y="1246"/>
                  </a:lnTo>
                  <a:lnTo>
                    <a:pt x="204" y="1237"/>
                  </a:lnTo>
                  <a:lnTo>
                    <a:pt x="206" y="1226"/>
                  </a:lnTo>
                  <a:lnTo>
                    <a:pt x="208" y="1216"/>
                  </a:lnTo>
                  <a:lnTo>
                    <a:pt x="209" y="1205"/>
                  </a:lnTo>
                  <a:lnTo>
                    <a:pt x="209" y="421"/>
                  </a:lnTo>
                  <a:lnTo>
                    <a:pt x="302" y="421"/>
                  </a:lnTo>
                  <a:lnTo>
                    <a:pt x="302" y="1284"/>
                  </a:lnTo>
                  <a:lnTo>
                    <a:pt x="302" y="1284"/>
                  </a:lnTo>
                  <a:lnTo>
                    <a:pt x="302" y="2542"/>
                  </a:lnTo>
                  <a:lnTo>
                    <a:pt x="302" y="2542"/>
                  </a:lnTo>
                  <a:lnTo>
                    <a:pt x="302" y="2557"/>
                  </a:lnTo>
                  <a:lnTo>
                    <a:pt x="304" y="2570"/>
                  </a:lnTo>
                  <a:lnTo>
                    <a:pt x="308" y="2584"/>
                  </a:lnTo>
                  <a:lnTo>
                    <a:pt x="312" y="2597"/>
                  </a:lnTo>
                  <a:lnTo>
                    <a:pt x="318" y="2609"/>
                  </a:lnTo>
                  <a:lnTo>
                    <a:pt x="325" y="2621"/>
                  </a:lnTo>
                  <a:lnTo>
                    <a:pt x="334" y="2631"/>
                  </a:lnTo>
                  <a:lnTo>
                    <a:pt x="343" y="2642"/>
                  </a:lnTo>
                  <a:lnTo>
                    <a:pt x="352" y="2651"/>
                  </a:lnTo>
                  <a:lnTo>
                    <a:pt x="364" y="2658"/>
                  </a:lnTo>
                  <a:lnTo>
                    <a:pt x="376" y="2665"/>
                  </a:lnTo>
                  <a:lnTo>
                    <a:pt x="388" y="2671"/>
                  </a:lnTo>
                  <a:lnTo>
                    <a:pt x="401" y="2677"/>
                  </a:lnTo>
                  <a:lnTo>
                    <a:pt x="415" y="2679"/>
                  </a:lnTo>
                  <a:lnTo>
                    <a:pt x="428" y="2682"/>
                  </a:lnTo>
                  <a:lnTo>
                    <a:pt x="443" y="2683"/>
                  </a:lnTo>
                  <a:lnTo>
                    <a:pt x="443" y="2683"/>
                  </a:lnTo>
                  <a:lnTo>
                    <a:pt x="443" y="2683"/>
                  </a:lnTo>
                  <a:lnTo>
                    <a:pt x="457" y="2682"/>
                  </a:lnTo>
                  <a:lnTo>
                    <a:pt x="471" y="2679"/>
                  </a:lnTo>
                  <a:lnTo>
                    <a:pt x="484" y="2677"/>
                  </a:lnTo>
                  <a:lnTo>
                    <a:pt x="497" y="2671"/>
                  </a:lnTo>
                  <a:lnTo>
                    <a:pt x="509" y="2665"/>
                  </a:lnTo>
                  <a:lnTo>
                    <a:pt x="521" y="2658"/>
                  </a:lnTo>
                  <a:lnTo>
                    <a:pt x="531" y="2651"/>
                  </a:lnTo>
                  <a:lnTo>
                    <a:pt x="542" y="2642"/>
                  </a:lnTo>
                  <a:lnTo>
                    <a:pt x="551" y="2631"/>
                  </a:lnTo>
                  <a:lnTo>
                    <a:pt x="560" y="2621"/>
                  </a:lnTo>
                  <a:lnTo>
                    <a:pt x="567" y="2609"/>
                  </a:lnTo>
                  <a:lnTo>
                    <a:pt x="573" y="2597"/>
                  </a:lnTo>
                  <a:lnTo>
                    <a:pt x="577" y="2584"/>
                  </a:lnTo>
                  <a:lnTo>
                    <a:pt x="581" y="2570"/>
                  </a:lnTo>
                  <a:lnTo>
                    <a:pt x="582" y="2557"/>
                  </a:lnTo>
                  <a:lnTo>
                    <a:pt x="583" y="2542"/>
                  </a:lnTo>
                  <a:lnTo>
                    <a:pt x="583" y="1294"/>
                  </a:lnTo>
                  <a:lnTo>
                    <a:pt x="669" y="1294"/>
                  </a:lnTo>
                  <a:lnTo>
                    <a:pt x="669" y="2542"/>
                  </a:lnTo>
                  <a:lnTo>
                    <a:pt x="669" y="2542"/>
                  </a:lnTo>
                  <a:lnTo>
                    <a:pt x="670" y="2557"/>
                  </a:lnTo>
                  <a:lnTo>
                    <a:pt x="671" y="2570"/>
                  </a:lnTo>
                  <a:lnTo>
                    <a:pt x="675" y="2584"/>
                  </a:lnTo>
                  <a:lnTo>
                    <a:pt x="680" y="2597"/>
                  </a:lnTo>
                  <a:lnTo>
                    <a:pt x="686" y="2609"/>
                  </a:lnTo>
                  <a:lnTo>
                    <a:pt x="694" y="2621"/>
                  </a:lnTo>
                  <a:lnTo>
                    <a:pt x="701" y="2631"/>
                  </a:lnTo>
                  <a:lnTo>
                    <a:pt x="710" y="2642"/>
                  </a:lnTo>
                  <a:lnTo>
                    <a:pt x="721" y="2651"/>
                  </a:lnTo>
                  <a:lnTo>
                    <a:pt x="731" y="2658"/>
                  </a:lnTo>
                  <a:lnTo>
                    <a:pt x="743" y="2665"/>
                  </a:lnTo>
                  <a:lnTo>
                    <a:pt x="755" y="2671"/>
                  </a:lnTo>
                  <a:lnTo>
                    <a:pt x="768" y="2677"/>
                  </a:lnTo>
                  <a:lnTo>
                    <a:pt x="782" y="2679"/>
                  </a:lnTo>
                  <a:lnTo>
                    <a:pt x="796" y="2682"/>
                  </a:lnTo>
                  <a:lnTo>
                    <a:pt x="810" y="2683"/>
                  </a:lnTo>
                  <a:lnTo>
                    <a:pt x="810" y="2683"/>
                  </a:lnTo>
                  <a:lnTo>
                    <a:pt x="810" y="2683"/>
                  </a:lnTo>
                  <a:lnTo>
                    <a:pt x="825" y="2682"/>
                  </a:lnTo>
                  <a:lnTo>
                    <a:pt x="839" y="2679"/>
                  </a:lnTo>
                  <a:lnTo>
                    <a:pt x="852" y="2677"/>
                  </a:lnTo>
                  <a:lnTo>
                    <a:pt x="865" y="2671"/>
                  </a:lnTo>
                  <a:lnTo>
                    <a:pt x="877" y="2665"/>
                  </a:lnTo>
                  <a:lnTo>
                    <a:pt x="888" y="2658"/>
                  </a:lnTo>
                  <a:lnTo>
                    <a:pt x="900" y="2651"/>
                  </a:lnTo>
                  <a:lnTo>
                    <a:pt x="909" y="2642"/>
                  </a:lnTo>
                  <a:lnTo>
                    <a:pt x="919" y="2631"/>
                  </a:lnTo>
                  <a:lnTo>
                    <a:pt x="927" y="2621"/>
                  </a:lnTo>
                  <a:lnTo>
                    <a:pt x="934" y="2609"/>
                  </a:lnTo>
                  <a:lnTo>
                    <a:pt x="940" y="2597"/>
                  </a:lnTo>
                  <a:lnTo>
                    <a:pt x="945" y="2584"/>
                  </a:lnTo>
                  <a:lnTo>
                    <a:pt x="948" y="2570"/>
                  </a:lnTo>
                  <a:lnTo>
                    <a:pt x="950" y="2557"/>
                  </a:lnTo>
                  <a:lnTo>
                    <a:pt x="950" y="2542"/>
                  </a:lnTo>
                  <a:lnTo>
                    <a:pt x="950" y="1294"/>
                  </a:lnTo>
                  <a:lnTo>
                    <a:pt x="950" y="1284"/>
                  </a:lnTo>
                  <a:lnTo>
                    <a:pt x="950" y="421"/>
                  </a:lnTo>
                  <a:lnTo>
                    <a:pt x="1069" y="421"/>
                  </a:lnTo>
                  <a:lnTo>
                    <a:pt x="1069" y="1205"/>
                  </a:lnTo>
                  <a:lnTo>
                    <a:pt x="1069" y="1205"/>
                  </a:lnTo>
                  <a:lnTo>
                    <a:pt x="1071" y="1216"/>
                  </a:lnTo>
                  <a:lnTo>
                    <a:pt x="1072" y="1226"/>
                  </a:lnTo>
                  <a:lnTo>
                    <a:pt x="1074" y="1237"/>
                  </a:lnTo>
                  <a:lnTo>
                    <a:pt x="1078" y="1246"/>
                  </a:lnTo>
                  <a:lnTo>
                    <a:pt x="1082" y="1254"/>
                  </a:lnTo>
                  <a:lnTo>
                    <a:pt x="1087" y="1264"/>
                  </a:lnTo>
                  <a:lnTo>
                    <a:pt x="1093" y="1272"/>
                  </a:lnTo>
                  <a:lnTo>
                    <a:pt x="1100" y="1279"/>
                  </a:lnTo>
                  <a:lnTo>
                    <a:pt x="1107" y="1286"/>
                  </a:lnTo>
                  <a:lnTo>
                    <a:pt x="1115" y="1292"/>
                  </a:lnTo>
                  <a:lnTo>
                    <a:pt x="1124" y="1297"/>
                  </a:lnTo>
                  <a:lnTo>
                    <a:pt x="1133" y="1301"/>
                  </a:lnTo>
                  <a:lnTo>
                    <a:pt x="1142" y="1305"/>
                  </a:lnTo>
                  <a:lnTo>
                    <a:pt x="1153" y="1307"/>
                  </a:lnTo>
                  <a:lnTo>
                    <a:pt x="1164" y="1309"/>
                  </a:lnTo>
                  <a:lnTo>
                    <a:pt x="1174" y="1310"/>
                  </a:lnTo>
                  <a:lnTo>
                    <a:pt x="1174" y="1310"/>
                  </a:lnTo>
                  <a:lnTo>
                    <a:pt x="1174" y="1310"/>
                  </a:lnTo>
                  <a:lnTo>
                    <a:pt x="1185" y="1309"/>
                  </a:lnTo>
                  <a:lnTo>
                    <a:pt x="1194" y="1307"/>
                  </a:lnTo>
                  <a:lnTo>
                    <a:pt x="1205" y="1305"/>
                  </a:lnTo>
                  <a:lnTo>
                    <a:pt x="1214" y="1301"/>
                  </a:lnTo>
                  <a:lnTo>
                    <a:pt x="1224" y="1297"/>
                  </a:lnTo>
                  <a:lnTo>
                    <a:pt x="1232" y="1292"/>
                  </a:lnTo>
                  <a:lnTo>
                    <a:pt x="1240" y="1286"/>
                  </a:lnTo>
                  <a:lnTo>
                    <a:pt x="1247" y="1279"/>
                  </a:lnTo>
                  <a:lnTo>
                    <a:pt x="1254" y="1272"/>
                  </a:lnTo>
                  <a:lnTo>
                    <a:pt x="1260" y="1264"/>
                  </a:lnTo>
                  <a:lnTo>
                    <a:pt x="1265" y="1254"/>
                  </a:lnTo>
                  <a:lnTo>
                    <a:pt x="1270" y="1246"/>
                  </a:lnTo>
                  <a:lnTo>
                    <a:pt x="1273" y="1237"/>
                  </a:lnTo>
                  <a:lnTo>
                    <a:pt x="1275" y="1226"/>
                  </a:lnTo>
                  <a:lnTo>
                    <a:pt x="1278" y="1216"/>
                  </a:lnTo>
                  <a:lnTo>
                    <a:pt x="1278" y="1205"/>
                  </a:lnTo>
                  <a:lnTo>
                    <a:pt x="1278" y="276"/>
                  </a:lnTo>
                  <a:lnTo>
                    <a:pt x="1278" y="276"/>
                  </a:lnTo>
                  <a:lnTo>
                    <a:pt x="1278" y="267"/>
                  </a:lnTo>
                  <a:lnTo>
                    <a:pt x="1278" y="267"/>
                  </a:lnTo>
                  <a:lnTo>
                    <a:pt x="1277" y="240"/>
                  </a:lnTo>
                  <a:lnTo>
                    <a:pt x="1273" y="213"/>
                  </a:lnTo>
                  <a:lnTo>
                    <a:pt x="1266" y="187"/>
                  </a:lnTo>
                  <a:lnTo>
                    <a:pt x="1257" y="164"/>
                  </a:lnTo>
                  <a:lnTo>
                    <a:pt x="1246" y="140"/>
                  </a:lnTo>
                  <a:lnTo>
                    <a:pt x="1232" y="118"/>
                  </a:lnTo>
                  <a:lnTo>
                    <a:pt x="1217" y="97"/>
                  </a:lnTo>
                  <a:lnTo>
                    <a:pt x="1199" y="78"/>
                  </a:lnTo>
                  <a:lnTo>
                    <a:pt x="1180" y="61"/>
                  </a:lnTo>
                  <a:lnTo>
                    <a:pt x="1160" y="45"/>
                  </a:lnTo>
                  <a:lnTo>
                    <a:pt x="1138" y="32"/>
                  </a:lnTo>
                  <a:lnTo>
                    <a:pt x="1114" y="20"/>
                  </a:lnTo>
                  <a:lnTo>
                    <a:pt x="1089" y="12"/>
                  </a:lnTo>
                  <a:lnTo>
                    <a:pt x="1065" y="5"/>
                  </a:lnTo>
                  <a:lnTo>
                    <a:pt x="1038" y="1"/>
                  </a:lnTo>
                  <a:lnTo>
                    <a:pt x="101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40" y="1"/>
                  </a:lnTo>
                  <a:lnTo>
                    <a:pt x="213" y="5"/>
                  </a:lnTo>
                  <a:lnTo>
                    <a:pt x="189" y="12"/>
                  </a:lnTo>
                  <a:lnTo>
                    <a:pt x="164" y="20"/>
                  </a:lnTo>
                  <a:lnTo>
                    <a:pt x="140" y="32"/>
                  </a:lnTo>
                  <a:lnTo>
                    <a:pt x="118" y="45"/>
                  </a:lnTo>
                  <a:lnTo>
                    <a:pt x="98" y="61"/>
                  </a:lnTo>
                  <a:lnTo>
                    <a:pt x="79" y="78"/>
                  </a:lnTo>
                  <a:lnTo>
                    <a:pt x="62" y="97"/>
                  </a:lnTo>
                  <a:lnTo>
                    <a:pt x="46" y="118"/>
                  </a:lnTo>
                  <a:lnTo>
                    <a:pt x="33" y="140"/>
                  </a:lnTo>
                  <a:lnTo>
                    <a:pt x="21" y="164"/>
                  </a:lnTo>
                  <a:lnTo>
                    <a:pt x="12" y="187"/>
                  </a:lnTo>
                  <a:lnTo>
                    <a:pt x="6" y="213"/>
                  </a:lnTo>
                  <a:lnTo>
                    <a:pt x="1" y="240"/>
                  </a:lnTo>
                  <a:lnTo>
                    <a:pt x="0" y="267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A048EB">
                <a:alpha val="50000"/>
              </a:srgb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iṥlïḍê">
              <a:extLst>
                <a:ext uri="{FF2B5EF4-FFF2-40B4-BE49-F238E27FC236}">
                  <a16:creationId xmlns:a16="http://schemas.microsoft.com/office/drawing/2014/main" id="{D38A1D78-494A-D090-1AAB-89E7C1CCBD3B}"/>
                </a:ext>
              </a:extLst>
            </p:cNvPr>
            <p:cNvSpPr/>
            <p:nvPr/>
          </p:nvSpPr>
          <p:spPr bwMode="auto">
            <a:xfrm>
              <a:off x="1446821" y="4346583"/>
              <a:ext cx="91442" cy="91442"/>
            </a:xfrm>
            <a:custGeom>
              <a:avLst/>
              <a:gdLst/>
              <a:ahLst/>
              <a:cxnLst>
                <a:cxn ang="0">
                  <a:pos x="251" y="501"/>
                </a:cxn>
                <a:cxn ang="0">
                  <a:pos x="300" y="495"/>
                </a:cxn>
                <a:cxn ang="0">
                  <a:pos x="347" y="481"/>
                </a:cxn>
                <a:cxn ang="0">
                  <a:pos x="390" y="457"/>
                </a:cxn>
                <a:cxn ang="0">
                  <a:pos x="426" y="427"/>
                </a:cxn>
                <a:cxn ang="0">
                  <a:pos x="457" y="390"/>
                </a:cxn>
                <a:cxn ang="0">
                  <a:pos x="480" y="348"/>
                </a:cxn>
                <a:cxn ang="0">
                  <a:pos x="494" y="301"/>
                </a:cxn>
                <a:cxn ang="0">
                  <a:pos x="500" y="250"/>
                </a:cxn>
                <a:cxn ang="0">
                  <a:pos x="499" y="225"/>
                </a:cxn>
                <a:cxn ang="0">
                  <a:pos x="488" y="176"/>
                </a:cxn>
                <a:cxn ang="0">
                  <a:pos x="470" y="131"/>
                </a:cxn>
                <a:cxn ang="0">
                  <a:pos x="443" y="91"/>
                </a:cxn>
                <a:cxn ang="0">
                  <a:pos x="408" y="57"/>
                </a:cxn>
                <a:cxn ang="0">
                  <a:pos x="368" y="31"/>
                </a:cxn>
                <a:cxn ang="0">
                  <a:pos x="325" y="11"/>
                </a:cxn>
                <a:cxn ang="0">
                  <a:pos x="275" y="1"/>
                </a:cxn>
                <a:cxn ang="0">
                  <a:pos x="251" y="0"/>
                </a:cxn>
                <a:cxn ang="0">
                  <a:pos x="200" y="5"/>
                </a:cxn>
                <a:cxn ang="0">
                  <a:pos x="153" y="20"/>
                </a:cxn>
                <a:cxn ang="0">
                  <a:pos x="111" y="43"/>
                </a:cxn>
                <a:cxn ang="0">
                  <a:pos x="74" y="73"/>
                </a:cxn>
                <a:cxn ang="0">
                  <a:pos x="43" y="111"/>
                </a:cxn>
                <a:cxn ang="0">
                  <a:pos x="20" y="153"/>
                </a:cxn>
                <a:cxn ang="0">
                  <a:pos x="6" y="200"/>
                </a:cxn>
                <a:cxn ang="0">
                  <a:pos x="0" y="250"/>
                </a:cxn>
                <a:cxn ang="0">
                  <a:pos x="1" y="276"/>
                </a:cxn>
                <a:cxn ang="0">
                  <a:pos x="12" y="324"/>
                </a:cxn>
                <a:cxn ang="0">
                  <a:pos x="30" y="369"/>
                </a:cxn>
                <a:cxn ang="0">
                  <a:pos x="58" y="409"/>
                </a:cxn>
                <a:cxn ang="0">
                  <a:pos x="92" y="443"/>
                </a:cxn>
                <a:cxn ang="0">
                  <a:pos x="132" y="470"/>
                </a:cxn>
                <a:cxn ang="0">
                  <a:pos x="176" y="489"/>
                </a:cxn>
                <a:cxn ang="0">
                  <a:pos x="225" y="500"/>
                </a:cxn>
                <a:cxn ang="0">
                  <a:pos x="251" y="501"/>
                </a:cxn>
              </a:cxnLst>
              <a:rect l="0" t="0" r="r" b="b"/>
              <a:pathLst>
                <a:path w="500" h="501">
                  <a:moveTo>
                    <a:pt x="251" y="501"/>
                  </a:moveTo>
                  <a:lnTo>
                    <a:pt x="251" y="501"/>
                  </a:lnTo>
                  <a:lnTo>
                    <a:pt x="275" y="500"/>
                  </a:lnTo>
                  <a:lnTo>
                    <a:pt x="300" y="495"/>
                  </a:lnTo>
                  <a:lnTo>
                    <a:pt x="325" y="489"/>
                  </a:lnTo>
                  <a:lnTo>
                    <a:pt x="347" y="481"/>
                  </a:lnTo>
                  <a:lnTo>
                    <a:pt x="368" y="470"/>
                  </a:lnTo>
                  <a:lnTo>
                    <a:pt x="390" y="457"/>
                  </a:lnTo>
                  <a:lnTo>
                    <a:pt x="408" y="443"/>
                  </a:lnTo>
                  <a:lnTo>
                    <a:pt x="426" y="427"/>
                  </a:lnTo>
                  <a:lnTo>
                    <a:pt x="443" y="409"/>
                  </a:lnTo>
                  <a:lnTo>
                    <a:pt x="457" y="390"/>
                  </a:lnTo>
                  <a:lnTo>
                    <a:pt x="470" y="369"/>
                  </a:lnTo>
                  <a:lnTo>
                    <a:pt x="480" y="348"/>
                  </a:lnTo>
                  <a:lnTo>
                    <a:pt x="488" y="324"/>
                  </a:lnTo>
                  <a:lnTo>
                    <a:pt x="494" y="301"/>
                  </a:lnTo>
                  <a:lnTo>
                    <a:pt x="499" y="276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499" y="225"/>
                  </a:lnTo>
                  <a:lnTo>
                    <a:pt x="494" y="200"/>
                  </a:lnTo>
                  <a:lnTo>
                    <a:pt x="488" y="176"/>
                  </a:lnTo>
                  <a:lnTo>
                    <a:pt x="480" y="153"/>
                  </a:lnTo>
                  <a:lnTo>
                    <a:pt x="470" y="131"/>
                  </a:lnTo>
                  <a:lnTo>
                    <a:pt x="457" y="111"/>
                  </a:lnTo>
                  <a:lnTo>
                    <a:pt x="443" y="91"/>
                  </a:lnTo>
                  <a:lnTo>
                    <a:pt x="426" y="73"/>
                  </a:lnTo>
                  <a:lnTo>
                    <a:pt x="408" y="57"/>
                  </a:lnTo>
                  <a:lnTo>
                    <a:pt x="390" y="43"/>
                  </a:lnTo>
                  <a:lnTo>
                    <a:pt x="368" y="31"/>
                  </a:lnTo>
                  <a:lnTo>
                    <a:pt x="347" y="20"/>
                  </a:lnTo>
                  <a:lnTo>
                    <a:pt x="325" y="11"/>
                  </a:lnTo>
                  <a:lnTo>
                    <a:pt x="300" y="5"/>
                  </a:lnTo>
                  <a:lnTo>
                    <a:pt x="275" y="1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2" y="31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8" y="91"/>
                  </a:lnTo>
                  <a:lnTo>
                    <a:pt x="43" y="11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2" y="176"/>
                  </a:lnTo>
                  <a:lnTo>
                    <a:pt x="6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1" y="276"/>
                  </a:lnTo>
                  <a:lnTo>
                    <a:pt x="6" y="301"/>
                  </a:lnTo>
                  <a:lnTo>
                    <a:pt x="12" y="324"/>
                  </a:lnTo>
                  <a:lnTo>
                    <a:pt x="20" y="348"/>
                  </a:lnTo>
                  <a:lnTo>
                    <a:pt x="30" y="369"/>
                  </a:lnTo>
                  <a:lnTo>
                    <a:pt x="43" y="390"/>
                  </a:lnTo>
                  <a:lnTo>
                    <a:pt x="58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7"/>
                  </a:lnTo>
                  <a:lnTo>
                    <a:pt x="132" y="470"/>
                  </a:lnTo>
                  <a:lnTo>
                    <a:pt x="153" y="481"/>
                  </a:lnTo>
                  <a:lnTo>
                    <a:pt x="176" y="489"/>
                  </a:lnTo>
                  <a:lnTo>
                    <a:pt x="200" y="495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251" y="501"/>
                  </a:lnTo>
                  <a:close/>
                </a:path>
              </a:pathLst>
            </a:custGeom>
            <a:solidFill>
              <a:srgbClr val="A048EB">
                <a:alpha val="50000"/>
              </a:srgb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84" name="图片 83">
            <a:extLst>
              <a:ext uri="{FF2B5EF4-FFF2-40B4-BE49-F238E27FC236}">
                <a16:creationId xmlns:a16="http://schemas.microsoft.com/office/drawing/2014/main" id="{8A6F28D0-E9DE-13C3-7013-328D8200AFA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14231993" y="5143082"/>
            <a:ext cx="280441" cy="1676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4021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行业背景">
            <a:extLst>
              <a:ext uri="{FF2B5EF4-FFF2-40B4-BE49-F238E27FC236}">
                <a16:creationId xmlns:a16="http://schemas.microsoft.com/office/drawing/2014/main" id="{9D138D3F-9266-B266-4182-F3273EA232F3}"/>
              </a:ext>
            </a:extLst>
          </p:cNvPr>
          <p:cNvSpPr txBox="1"/>
          <p:nvPr/>
        </p:nvSpPr>
        <p:spPr>
          <a:xfrm>
            <a:off x="1064614" y="525218"/>
            <a:ext cx="9830411" cy="1292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43799" tIns="243799" rIns="243799" bIns="243799">
            <a:noAutofit/>
          </a:bodyPr>
          <a:lstStyle>
            <a:lvl1pPr algn="l" defTabSz="2048255">
              <a:defRPr sz="72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Josefin Sans"/>
                <a:sym typeface="Open Sans"/>
              </a:defRPr>
            </a:lvl1pPr>
            <a:lvl2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2pPr>
            <a:lvl3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3pPr>
            <a:lvl4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4pPr>
            <a:lvl5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5pPr>
            <a:lvl6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6pPr>
            <a:lvl7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7pPr>
            <a:lvl8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8pPr>
            <a:lvl9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9pPr>
          </a:lstStyle>
          <a:p>
            <a:r>
              <a:rPr lang="zh-CN" altLang="en-US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关于墨菲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3F4D7A-1F76-F53B-F05E-B0877BEC6DF1}"/>
              </a:ext>
            </a:extLst>
          </p:cNvPr>
          <p:cNvSpPr txBox="1"/>
          <p:nvPr/>
        </p:nvSpPr>
        <p:spPr>
          <a:xfrm>
            <a:off x="-1437024" y="2370423"/>
            <a:ext cx="13418965" cy="99116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12750">
              <a:lnSpc>
                <a:spcPct val="200000"/>
              </a:lnSpc>
              <a:defRPr sz="36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ingFang SC Regular"/>
              </a:defRPr>
            </a:lvl1pPr>
          </a:lstStyle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为开发者打造极易使用的代码安全产品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F41C869-9848-6338-0710-8D3EDB64EA55}"/>
              </a:ext>
            </a:extLst>
          </p:cNvPr>
          <p:cNvGrpSpPr/>
          <p:nvPr/>
        </p:nvGrpSpPr>
        <p:grpSpPr>
          <a:xfrm>
            <a:off x="13205088" y="2362233"/>
            <a:ext cx="9998758" cy="6769742"/>
            <a:chOff x="10895025" y="2306003"/>
            <a:chExt cx="9998758" cy="676974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BA808B2-D6AA-5227-46D9-95A75868E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84298" y="2311355"/>
              <a:ext cx="3362325" cy="340097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C610D66-829F-02DA-19A4-9A6F17B81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549" b="3683"/>
            <a:stretch/>
          </p:blipFill>
          <p:spPr>
            <a:xfrm>
              <a:off x="17546623" y="2306003"/>
              <a:ext cx="3276600" cy="32385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BB535F8-3D75-9F53-7ECA-41C83234E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95025" y="2370423"/>
              <a:ext cx="3457575" cy="339847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49A71B0-81AF-72F2-A7EB-3D2906C3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531458" y="5631169"/>
              <a:ext cx="3362325" cy="334327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0EF3F2A-30B8-0874-E286-6396E22A6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62928" y="5603572"/>
              <a:ext cx="3578265" cy="3398471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BAA843C-D067-56BF-1DA9-B05228D3C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959193" y="5747104"/>
              <a:ext cx="3367801" cy="3328641"/>
            </a:xfrm>
            <a:prstGeom prst="rect">
              <a:avLst/>
            </a:prstGeom>
          </p:spPr>
        </p:pic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3750C8CE-2A49-BB08-6FD1-F8867F644126}"/>
              </a:ext>
            </a:extLst>
          </p:cNvPr>
          <p:cNvSpPr txBox="1"/>
          <p:nvPr/>
        </p:nvSpPr>
        <p:spPr>
          <a:xfrm>
            <a:off x="1302789" y="4221544"/>
            <a:ext cx="11151347" cy="320716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12750">
              <a:lnSpc>
                <a:spcPct val="200000"/>
              </a:lnSpc>
              <a:defRPr sz="3600">
                <a:solidFill>
                  <a:srgbClr val="002060"/>
                </a:solidFill>
                <a:cs typeface="+mn-ea"/>
              </a:defRPr>
            </a:lvl1pPr>
          </a:lstStyle>
          <a:p>
            <a:pPr algn="just"/>
            <a:r>
              <a:rPr lang="zh-CN" altLang="en-US" dirty="0"/>
              <a:t>公司核心团队来自百度、华为等企业，拥有超过十年的企业安全建设、安全产品研发及安全攻防经验。目前产品已在多家头部互联网及金融公司成功应用落地。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C181401-AC2F-CB8D-2626-830DC72B72A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8621"/>
          <a:stretch/>
        </p:blipFill>
        <p:spPr>
          <a:xfrm>
            <a:off x="1302789" y="10179278"/>
            <a:ext cx="3115678" cy="18288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E15891A-0505-26BF-0AE5-2A7DCB3E45D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003" r="52532"/>
          <a:stretch/>
        </p:blipFill>
        <p:spPr>
          <a:xfrm>
            <a:off x="4669746" y="10179278"/>
            <a:ext cx="3128211" cy="18288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B5B79C9-6389-7985-84A5-FAE48F2E1A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2092" r="26332"/>
          <a:stretch/>
        </p:blipFill>
        <p:spPr>
          <a:xfrm>
            <a:off x="8011898" y="10187494"/>
            <a:ext cx="3144254" cy="18288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B3CE6C7-135C-B476-4ACB-AEF265F2BA6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8206"/>
          <a:stretch/>
        </p:blipFill>
        <p:spPr>
          <a:xfrm>
            <a:off x="11290051" y="10171452"/>
            <a:ext cx="3176155" cy="1828800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F0713300-32FF-BC04-D17C-380C7D0AFF1F}"/>
              </a:ext>
            </a:extLst>
          </p:cNvPr>
          <p:cNvSpPr txBox="1"/>
          <p:nvPr/>
        </p:nvSpPr>
        <p:spPr>
          <a:xfrm>
            <a:off x="11466040" y="8926360"/>
            <a:ext cx="13418965" cy="67787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12750">
              <a:lnSpc>
                <a:spcPct val="200000"/>
              </a:lnSpc>
              <a:defRPr sz="36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ingFang SC Regular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创始团队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41944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0055;#379481;#112302;#84172;#370528;#180611;#18061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0055;#379481;#112302;#84172;#370528;#180611;#180611;#15893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0055;#379481;#112302;#84172;#370528;#180611;#180611;#158937;#39394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0055;#379481;#112302;#84172;#370528;#180611;#180611;#158937;#393946;#40285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0055;#379481;#112302;#84172;#370528;#180611;#180611;#158937;#393946;#4028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0055;#379481;#112302;#84172;#370528;#180611;#180611;#158937;#393946;#4028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844;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r52atow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456</Words>
  <Application>Microsoft Office PowerPoint</Application>
  <PresentationFormat>自定义</PresentationFormat>
  <Paragraphs>72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.Apple Color Emoji UI</vt:lpstr>
      <vt:lpstr>Helvetica Light</vt:lpstr>
      <vt:lpstr>Helvetica Neue</vt:lpstr>
      <vt:lpstr>PingFang SC Regular</vt:lpstr>
      <vt:lpstr>PingFang SC Semibold</vt:lpstr>
      <vt:lpstr>PingFang-SC-Bold</vt:lpstr>
      <vt:lpstr>Microsoft YaHei</vt:lpstr>
      <vt:lpstr>Arial</vt:lpstr>
      <vt:lpstr>Josefin Sans</vt:lpstr>
      <vt:lpstr>Wingdings</vt:lpstr>
      <vt:lpstr>21_BasicWhite</vt:lpstr>
      <vt:lpstr>PowerPoint 演示文稿</vt:lpstr>
      <vt:lpstr>85% 线上安全事故来自代码的安全漏洞</vt:lpstr>
      <vt:lpstr>开发安全的困境  </vt:lpstr>
      <vt:lpstr>最佳实践：高效、轻松提升代码安全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告别线上高危漏洞 三分钟让你的代码更安全</dc:title>
  <dc:creator>牙牙</dc:creator>
  <cp:lastModifiedBy>邱 晨曦</cp:lastModifiedBy>
  <cp:revision>19</cp:revision>
  <dcterms:modified xsi:type="dcterms:W3CDTF">2023-05-17T04:27:23Z</dcterms:modified>
</cp:coreProperties>
</file>